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13" r:id="rId5"/>
    <p:sldMasterId id="2147483714"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Lst>
  <p:sldSz cy="5143500" cx="9144000"/>
  <p:notesSz cx="6858000" cy="9144000"/>
  <p:embeddedFontLst>
    <p:embeddedFont>
      <p:font typeface="Roboto"/>
      <p:regular r:id="rId29"/>
      <p:bold r:id="rId30"/>
      <p:italic r:id="rId31"/>
      <p:boldItalic r:id="rId32"/>
    </p:embeddedFont>
    <p:embeddedFont>
      <p:font typeface="Crimson Pro Medium"/>
      <p:regular r:id="rId33"/>
      <p:bold r:id="rId34"/>
      <p:italic r:id="rId35"/>
      <p:boldItalic r:id="rId36"/>
    </p:embeddedFont>
    <p:embeddedFont>
      <p:font typeface="Crimson Pro Black"/>
      <p:bold r:id="rId37"/>
      <p:boldItalic r:id="rId38"/>
    </p:embeddedFont>
    <p:embeddedFont>
      <p:font typeface="Instrument Serif"/>
      <p:regular r:id="rId39"/>
      <p:italic r:id="rId40"/>
    </p:embeddedFont>
    <p:embeddedFont>
      <p:font typeface="Crimson Pro"/>
      <p:regular r:id="rId41"/>
      <p:bold r:id="rId42"/>
      <p:italic r:id="rId43"/>
      <p:boldItalic r:id="rId44"/>
    </p:embeddedFont>
    <p:embeddedFont>
      <p:font typeface="Space Grotesk Medium"/>
      <p:regular r:id="rId45"/>
      <p:bold r:id="rId46"/>
    </p:embeddedFont>
    <p:embeddedFont>
      <p:font typeface="Space Grotesk SemiBold"/>
      <p:regular r:id="rId47"/>
      <p:bold r:id="rId48"/>
    </p:embeddedFont>
    <p:embeddedFont>
      <p:font typeface="Space Grotesk"/>
      <p:regular r:id="rId49"/>
      <p:bold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13C7B6A-CE6E-4B75-9E71-CC83459C2257}">
  <a:tblStyle styleId="{E13C7B6A-CE6E-4B75-9E71-CC83459C225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InstrumentSerif-italic.fntdata"/><Relationship Id="rId42" Type="http://schemas.openxmlformats.org/officeDocument/2006/relationships/font" Target="fonts/CrimsonPro-bold.fntdata"/><Relationship Id="rId41" Type="http://schemas.openxmlformats.org/officeDocument/2006/relationships/font" Target="fonts/CrimsonPro-regular.fntdata"/><Relationship Id="rId44" Type="http://schemas.openxmlformats.org/officeDocument/2006/relationships/font" Target="fonts/CrimsonPro-boldItalic.fntdata"/><Relationship Id="rId43" Type="http://schemas.openxmlformats.org/officeDocument/2006/relationships/font" Target="fonts/CrimsonPro-italic.fntdata"/><Relationship Id="rId46" Type="http://schemas.openxmlformats.org/officeDocument/2006/relationships/font" Target="fonts/SpaceGroteskMedium-bold.fntdata"/><Relationship Id="rId45" Type="http://schemas.openxmlformats.org/officeDocument/2006/relationships/font" Target="fonts/SpaceGroteskMedium-regular.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SpaceGroteskSemiBold-bold.fntdata"/><Relationship Id="rId47" Type="http://schemas.openxmlformats.org/officeDocument/2006/relationships/font" Target="fonts/SpaceGroteskSemiBold-regular.fntdata"/><Relationship Id="rId49" Type="http://schemas.openxmlformats.org/officeDocument/2006/relationships/font" Target="fonts/SpaceGrotesk-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Roboto-italic.fntdata"/><Relationship Id="rId30" Type="http://schemas.openxmlformats.org/officeDocument/2006/relationships/font" Target="fonts/Roboto-bold.fntdata"/><Relationship Id="rId33" Type="http://schemas.openxmlformats.org/officeDocument/2006/relationships/font" Target="fonts/CrimsonProMedium-regular.fntdata"/><Relationship Id="rId32" Type="http://schemas.openxmlformats.org/officeDocument/2006/relationships/font" Target="fonts/Roboto-boldItalic.fntdata"/><Relationship Id="rId35" Type="http://schemas.openxmlformats.org/officeDocument/2006/relationships/font" Target="fonts/CrimsonProMedium-italic.fntdata"/><Relationship Id="rId34" Type="http://schemas.openxmlformats.org/officeDocument/2006/relationships/font" Target="fonts/CrimsonProMedium-bold.fntdata"/><Relationship Id="rId37" Type="http://schemas.openxmlformats.org/officeDocument/2006/relationships/font" Target="fonts/CrimsonProBlack-bold.fntdata"/><Relationship Id="rId36" Type="http://schemas.openxmlformats.org/officeDocument/2006/relationships/font" Target="fonts/CrimsonProMedium-boldItalic.fntdata"/><Relationship Id="rId39" Type="http://schemas.openxmlformats.org/officeDocument/2006/relationships/font" Target="fonts/InstrumentSerif-regular.fntdata"/><Relationship Id="rId38" Type="http://schemas.openxmlformats.org/officeDocument/2006/relationships/font" Target="fonts/CrimsonProBlack-boldItalic.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font" Target="fonts/Roboto-regular.fntdata"/><Relationship Id="rId50" Type="http://schemas.openxmlformats.org/officeDocument/2006/relationships/font" Target="fonts/SpaceGrotesk-bold.fntdata"/><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34924476ad6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 name="Google Shape;585;g34924476ad6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 name="Shape 723"/>
        <p:cNvGrpSpPr/>
        <p:nvPr/>
      </p:nvGrpSpPr>
      <p:grpSpPr>
        <a:xfrm>
          <a:off x="0" y="0"/>
          <a:ext cx="0" cy="0"/>
          <a:chOff x="0" y="0"/>
          <a:chExt cx="0" cy="0"/>
        </a:xfrm>
      </p:grpSpPr>
      <p:sp>
        <p:nvSpPr>
          <p:cNvPr id="724" name="Google Shape;724;g34cc12f32b7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5" name="Google Shape;725;g34cc12f32b7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6" name="Shape 736"/>
        <p:cNvGrpSpPr/>
        <p:nvPr/>
      </p:nvGrpSpPr>
      <p:grpSpPr>
        <a:xfrm>
          <a:off x="0" y="0"/>
          <a:ext cx="0" cy="0"/>
          <a:chOff x="0" y="0"/>
          <a:chExt cx="0" cy="0"/>
        </a:xfrm>
      </p:grpSpPr>
      <p:sp>
        <p:nvSpPr>
          <p:cNvPr id="737" name="Google Shape;737;g34d4c82b2fc_0_8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8" name="Google Shape;738;g34d4c82b2fc_0_8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g34924476ad6_3_2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8" name="Google Shape;768;g34924476ad6_3_2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 name="Shape 780"/>
        <p:cNvGrpSpPr/>
        <p:nvPr/>
      </p:nvGrpSpPr>
      <p:grpSpPr>
        <a:xfrm>
          <a:off x="0" y="0"/>
          <a:ext cx="0" cy="0"/>
          <a:chOff x="0" y="0"/>
          <a:chExt cx="0" cy="0"/>
        </a:xfrm>
      </p:grpSpPr>
      <p:sp>
        <p:nvSpPr>
          <p:cNvPr id="781" name="Google Shape;781;g34f25b49df8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2" name="Google Shape;782;g34f25b49df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4" name="Shape 824"/>
        <p:cNvGrpSpPr/>
        <p:nvPr/>
      </p:nvGrpSpPr>
      <p:grpSpPr>
        <a:xfrm>
          <a:off x="0" y="0"/>
          <a:ext cx="0" cy="0"/>
          <a:chOff x="0" y="0"/>
          <a:chExt cx="0" cy="0"/>
        </a:xfrm>
      </p:grpSpPr>
      <p:sp>
        <p:nvSpPr>
          <p:cNvPr id="825" name="Google Shape;825;g34f25b49df8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6" name="Google Shape;826;g34f25b49df8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Theme color #093607</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 name="Shape 841"/>
        <p:cNvGrpSpPr/>
        <p:nvPr/>
      </p:nvGrpSpPr>
      <p:grpSpPr>
        <a:xfrm>
          <a:off x="0" y="0"/>
          <a:ext cx="0" cy="0"/>
          <a:chOff x="0" y="0"/>
          <a:chExt cx="0" cy="0"/>
        </a:xfrm>
      </p:grpSpPr>
      <p:sp>
        <p:nvSpPr>
          <p:cNvPr id="842" name="Google Shape;842;g34924476ad6_3_2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 name="Google Shape;843;g34924476ad6_3_2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8" name="Shape 848"/>
        <p:cNvGrpSpPr/>
        <p:nvPr/>
      </p:nvGrpSpPr>
      <p:grpSpPr>
        <a:xfrm>
          <a:off x="0" y="0"/>
          <a:ext cx="0" cy="0"/>
          <a:chOff x="0" y="0"/>
          <a:chExt cx="0" cy="0"/>
        </a:xfrm>
      </p:grpSpPr>
      <p:sp>
        <p:nvSpPr>
          <p:cNvPr id="849" name="Google Shape;849;g34cc12f32b7_1_4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0" name="Google Shape;850;g34cc12f32b7_1_4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6" name="Shape 856"/>
        <p:cNvGrpSpPr/>
        <p:nvPr/>
      </p:nvGrpSpPr>
      <p:grpSpPr>
        <a:xfrm>
          <a:off x="0" y="0"/>
          <a:ext cx="0" cy="0"/>
          <a:chOff x="0" y="0"/>
          <a:chExt cx="0" cy="0"/>
        </a:xfrm>
      </p:grpSpPr>
      <p:sp>
        <p:nvSpPr>
          <p:cNvPr id="857" name="Google Shape;857;g34cc12f32b7_1_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8" name="Google Shape;858;g34cc12f32b7_1_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4" name="Shape 864"/>
        <p:cNvGrpSpPr/>
        <p:nvPr/>
      </p:nvGrpSpPr>
      <p:grpSpPr>
        <a:xfrm>
          <a:off x="0" y="0"/>
          <a:ext cx="0" cy="0"/>
          <a:chOff x="0" y="0"/>
          <a:chExt cx="0" cy="0"/>
        </a:xfrm>
      </p:grpSpPr>
      <p:sp>
        <p:nvSpPr>
          <p:cNvPr id="865" name="Google Shape;865;g34cc12f32b7_0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6" name="Google Shape;866;g34cc12f32b7_0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3" name="Shape 873"/>
        <p:cNvGrpSpPr/>
        <p:nvPr/>
      </p:nvGrpSpPr>
      <p:grpSpPr>
        <a:xfrm>
          <a:off x="0" y="0"/>
          <a:ext cx="0" cy="0"/>
          <a:chOff x="0" y="0"/>
          <a:chExt cx="0" cy="0"/>
        </a:xfrm>
      </p:grpSpPr>
      <p:sp>
        <p:nvSpPr>
          <p:cNvPr id="874" name="Google Shape;874;g34cc12f32b7_0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5" name="Google Shape;875;g34cc12f32b7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34924476ad6_3_15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34924476ad6_3_15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2" name="Shape 882"/>
        <p:cNvGrpSpPr/>
        <p:nvPr/>
      </p:nvGrpSpPr>
      <p:grpSpPr>
        <a:xfrm>
          <a:off x="0" y="0"/>
          <a:ext cx="0" cy="0"/>
          <a:chOff x="0" y="0"/>
          <a:chExt cx="0" cy="0"/>
        </a:xfrm>
      </p:grpSpPr>
      <p:sp>
        <p:nvSpPr>
          <p:cNvPr id="883" name="Google Shape;883;g34924476ad6_3_2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4" name="Google Shape;884;g34924476ad6_3_2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 name="Shape 889"/>
        <p:cNvGrpSpPr/>
        <p:nvPr/>
      </p:nvGrpSpPr>
      <p:grpSpPr>
        <a:xfrm>
          <a:off x="0" y="0"/>
          <a:ext cx="0" cy="0"/>
          <a:chOff x="0" y="0"/>
          <a:chExt cx="0" cy="0"/>
        </a:xfrm>
      </p:grpSpPr>
      <p:sp>
        <p:nvSpPr>
          <p:cNvPr id="890" name="Google Shape;890;g34924476ad6_3_2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1" name="Google Shape;891;g34924476ad6_3_2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34924476ad6_3_15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34924476ad6_3_15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g34924476ad6_3_16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 name="Google Shape;623;g34924476ad6_3_16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34cc12f32b7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1" name="Google Shape;641;g34cc12f32b7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g34cc12f32b7_3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8" name="Google Shape;658;g34cc12f32b7_3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9" name="Shape 679"/>
        <p:cNvGrpSpPr/>
        <p:nvPr/>
      </p:nvGrpSpPr>
      <p:grpSpPr>
        <a:xfrm>
          <a:off x="0" y="0"/>
          <a:ext cx="0" cy="0"/>
          <a:chOff x="0" y="0"/>
          <a:chExt cx="0" cy="0"/>
        </a:xfrm>
      </p:grpSpPr>
      <p:sp>
        <p:nvSpPr>
          <p:cNvPr id="680" name="Google Shape;680;g34924476ad6_3_20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1" name="Google Shape;681;g34924476ad6_3_20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g34d4c82b2f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2" name="Google Shape;692;g34d4c82b2f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g34d4c82b2fc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 name="Google Shape;700;g34d4c82b2fc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type="title">
  <p:cSld name="TITLE">
    <p:bg>
      <p:bgPr>
        <a:solidFill>
          <a:schemeClr val="lt2"/>
        </a:solidFill>
      </p:bgPr>
    </p:bg>
    <p:spTree>
      <p:nvGrpSpPr>
        <p:cNvPr id="54" name="Shape 54"/>
        <p:cNvGrpSpPr/>
        <p:nvPr/>
      </p:nvGrpSpPr>
      <p:grpSpPr>
        <a:xfrm>
          <a:off x="0" y="0"/>
          <a:ext cx="0" cy="0"/>
          <a:chOff x="0" y="0"/>
          <a:chExt cx="0" cy="0"/>
        </a:xfrm>
      </p:grpSpPr>
      <p:sp>
        <p:nvSpPr>
          <p:cNvPr id="55" name="Google Shape;55;p14"/>
          <p:cNvSpPr/>
          <p:nvPr>
            <p:ph idx="2" type="pic"/>
          </p:nvPr>
        </p:nvSpPr>
        <p:spPr>
          <a:xfrm>
            <a:off x="0" y="0"/>
            <a:ext cx="9144000" cy="5143500"/>
          </a:xfrm>
          <a:prstGeom prst="rect">
            <a:avLst/>
          </a:prstGeom>
          <a:noFill/>
          <a:ln>
            <a:noFill/>
          </a:ln>
        </p:spPr>
      </p:sp>
      <p:sp>
        <p:nvSpPr>
          <p:cNvPr id="56" name="Google Shape;56;p14"/>
          <p:cNvSpPr txBox="1"/>
          <p:nvPr>
            <p:ph type="title"/>
          </p:nvPr>
        </p:nvSpPr>
        <p:spPr>
          <a:xfrm>
            <a:off x="285750" y="1639500"/>
            <a:ext cx="8572500" cy="1864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1"/>
              </a:buClr>
              <a:buSzPts val="7200"/>
              <a:buNone/>
              <a:defRPr sz="7200"/>
            </a:lvl1pPr>
            <a:lvl2pPr lvl="1">
              <a:lnSpc>
                <a:spcPct val="80000"/>
              </a:lnSpc>
              <a:spcBef>
                <a:spcPts val="0"/>
              </a:spcBef>
              <a:spcAft>
                <a:spcPts val="0"/>
              </a:spcAft>
              <a:buClr>
                <a:schemeClr val="dk1"/>
              </a:buClr>
              <a:buSzPts val="7200"/>
              <a:buNone/>
              <a:defRPr sz="7200"/>
            </a:lvl2pPr>
            <a:lvl3pPr lvl="2">
              <a:lnSpc>
                <a:spcPct val="80000"/>
              </a:lnSpc>
              <a:spcBef>
                <a:spcPts val="0"/>
              </a:spcBef>
              <a:spcAft>
                <a:spcPts val="0"/>
              </a:spcAft>
              <a:buClr>
                <a:schemeClr val="dk1"/>
              </a:buClr>
              <a:buSzPts val="7200"/>
              <a:buNone/>
              <a:defRPr sz="7200"/>
            </a:lvl3pPr>
            <a:lvl4pPr lvl="3">
              <a:lnSpc>
                <a:spcPct val="80000"/>
              </a:lnSpc>
              <a:spcBef>
                <a:spcPts val="0"/>
              </a:spcBef>
              <a:spcAft>
                <a:spcPts val="0"/>
              </a:spcAft>
              <a:buClr>
                <a:schemeClr val="dk1"/>
              </a:buClr>
              <a:buSzPts val="7200"/>
              <a:buNone/>
              <a:defRPr sz="7200"/>
            </a:lvl4pPr>
            <a:lvl5pPr lvl="4">
              <a:lnSpc>
                <a:spcPct val="80000"/>
              </a:lnSpc>
              <a:spcBef>
                <a:spcPts val="0"/>
              </a:spcBef>
              <a:spcAft>
                <a:spcPts val="0"/>
              </a:spcAft>
              <a:buClr>
                <a:schemeClr val="dk1"/>
              </a:buClr>
              <a:buSzPts val="7200"/>
              <a:buNone/>
              <a:defRPr sz="7200"/>
            </a:lvl5pPr>
            <a:lvl6pPr lvl="5">
              <a:lnSpc>
                <a:spcPct val="80000"/>
              </a:lnSpc>
              <a:spcBef>
                <a:spcPts val="0"/>
              </a:spcBef>
              <a:spcAft>
                <a:spcPts val="0"/>
              </a:spcAft>
              <a:buClr>
                <a:schemeClr val="dk1"/>
              </a:buClr>
              <a:buSzPts val="7200"/>
              <a:buNone/>
              <a:defRPr sz="7200"/>
            </a:lvl6pPr>
            <a:lvl7pPr lvl="6">
              <a:lnSpc>
                <a:spcPct val="80000"/>
              </a:lnSpc>
              <a:spcBef>
                <a:spcPts val="0"/>
              </a:spcBef>
              <a:spcAft>
                <a:spcPts val="0"/>
              </a:spcAft>
              <a:buClr>
                <a:schemeClr val="dk1"/>
              </a:buClr>
              <a:buSzPts val="7200"/>
              <a:buNone/>
              <a:defRPr sz="7200"/>
            </a:lvl7pPr>
            <a:lvl8pPr lvl="7">
              <a:lnSpc>
                <a:spcPct val="80000"/>
              </a:lnSpc>
              <a:spcBef>
                <a:spcPts val="0"/>
              </a:spcBef>
              <a:spcAft>
                <a:spcPts val="0"/>
              </a:spcAft>
              <a:buClr>
                <a:schemeClr val="dk1"/>
              </a:buClr>
              <a:buSzPts val="7200"/>
              <a:buNone/>
              <a:defRPr sz="7200"/>
            </a:lvl8pPr>
            <a:lvl9pPr lvl="8">
              <a:lnSpc>
                <a:spcPct val="80000"/>
              </a:lnSpc>
              <a:spcBef>
                <a:spcPts val="0"/>
              </a:spcBef>
              <a:spcAft>
                <a:spcPts val="0"/>
              </a:spcAft>
              <a:buClr>
                <a:schemeClr val="dk1"/>
              </a:buClr>
              <a:buSzPts val="7200"/>
              <a:buNone/>
              <a:defRPr sz="7200"/>
            </a:lvl9pPr>
          </a:lstStyle>
          <a:p/>
        </p:txBody>
      </p:sp>
      <p:sp>
        <p:nvSpPr>
          <p:cNvPr id="57" name="Google Shape;57;p14"/>
          <p:cNvSpPr txBox="1"/>
          <p:nvPr>
            <p:ph idx="1" type="subTitle"/>
          </p:nvPr>
        </p:nvSpPr>
        <p:spPr>
          <a:xfrm>
            <a:off x="342750" y="3820125"/>
            <a:ext cx="2148300" cy="553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400"/>
              <a:buNone/>
              <a:defRPr/>
            </a:lvl1pPr>
            <a:lvl2pPr lvl="1">
              <a:spcBef>
                <a:spcPts val="0"/>
              </a:spcBef>
              <a:spcAft>
                <a:spcPts val="0"/>
              </a:spcAft>
              <a:buClr>
                <a:schemeClr val="dk1"/>
              </a:buClr>
              <a:buSzPts val="2400"/>
              <a:buNone/>
              <a:defRPr/>
            </a:lvl2pPr>
            <a:lvl3pPr lvl="2">
              <a:spcBef>
                <a:spcPts val="0"/>
              </a:spcBef>
              <a:spcAft>
                <a:spcPts val="0"/>
              </a:spcAft>
              <a:buClr>
                <a:schemeClr val="dk1"/>
              </a:buClr>
              <a:buSzPts val="2400"/>
              <a:buNone/>
              <a:defRPr/>
            </a:lvl3pPr>
            <a:lvl4pPr lvl="3">
              <a:spcBef>
                <a:spcPts val="0"/>
              </a:spcBef>
              <a:spcAft>
                <a:spcPts val="0"/>
              </a:spcAft>
              <a:buClr>
                <a:schemeClr val="dk1"/>
              </a:buClr>
              <a:buSzPts val="2400"/>
              <a:buNone/>
              <a:defRPr/>
            </a:lvl4pPr>
            <a:lvl5pPr lvl="4">
              <a:spcBef>
                <a:spcPts val="0"/>
              </a:spcBef>
              <a:spcAft>
                <a:spcPts val="0"/>
              </a:spcAft>
              <a:buClr>
                <a:schemeClr val="dk1"/>
              </a:buClr>
              <a:buSzPts val="2400"/>
              <a:buNone/>
              <a:defRPr/>
            </a:lvl5pPr>
            <a:lvl6pPr lvl="5">
              <a:spcBef>
                <a:spcPts val="0"/>
              </a:spcBef>
              <a:spcAft>
                <a:spcPts val="0"/>
              </a:spcAft>
              <a:buClr>
                <a:schemeClr val="dk1"/>
              </a:buClr>
              <a:buSzPts val="2400"/>
              <a:buNone/>
              <a:defRPr/>
            </a:lvl6pPr>
            <a:lvl7pPr lvl="6">
              <a:spcBef>
                <a:spcPts val="0"/>
              </a:spcBef>
              <a:spcAft>
                <a:spcPts val="0"/>
              </a:spcAft>
              <a:buClr>
                <a:schemeClr val="dk1"/>
              </a:buClr>
              <a:buSzPts val="2400"/>
              <a:buNone/>
              <a:defRPr/>
            </a:lvl7pPr>
            <a:lvl8pPr lvl="7">
              <a:spcBef>
                <a:spcPts val="0"/>
              </a:spcBef>
              <a:spcAft>
                <a:spcPts val="0"/>
              </a:spcAft>
              <a:buClr>
                <a:schemeClr val="dk1"/>
              </a:buClr>
              <a:buSzPts val="2400"/>
              <a:buNone/>
              <a:defRPr/>
            </a:lvl8pPr>
            <a:lvl9pPr lvl="8">
              <a:spcBef>
                <a:spcPts val="0"/>
              </a:spcBef>
              <a:spcAft>
                <a:spcPts val="0"/>
              </a:spcAft>
              <a:buClr>
                <a:schemeClr val="dk1"/>
              </a:buClr>
              <a:buSzPts val="2400"/>
              <a:buNone/>
              <a:defRPr/>
            </a:lvl9pPr>
          </a:lstStyle>
          <a:p/>
        </p:txBody>
      </p:sp>
      <p:sp>
        <p:nvSpPr>
          <p:cNvPr id="58" name="Google Shape;58;p14"/>
          <p:cNvSpPr txBox="1"/>
          <p:nvPr>
            <p:ph idx="3" type="subTitle"/>
          </p:nvPr>
        </p:nvSpPr>
        <p:spPr>
          <a:xfrm>
            <a:off x="6652800" y="3820125"/>
            <a:ext cx="2148300" cy="5532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59" name="Google Shape;59;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Divider" type="secHead">
  <p:cSld name="SECTION_HEADER">
    <p:spTree>
      <p:nvGrpSpPr>
        <p:cNvPr id="60" name="Shape 60"/>
        <p:cNvGrpSpPr/>
        <p:nvPr/>
      </p:nvGrpSpPr>
      <p:grpSpPr>
        <a:xfrm>
          <a:off x="0" y="0"/>
          <a:ext cx="0" cy="0"/>
          <a:chOff x="0" y="0"/>
          <a:chExt cx="0" cy="0"/>
        </a:xfrm>
      </p:grpSpPr>
      <p:sp>
        <p:nvSpPr>
          <p:cNvPr id="61" name="Google Shape;61;p15"/>
          <p:cNvSpPr/>
          <p:nvPr>
            <p:ph idx="2" type="pic"/>
          </p:nvPr>
        </p:nvSpPr>
        <p:spPr>
          <a:xfrm>
            <a:off x="0" y="0"/>
            <a:ext cx="9144000" cy="5143500"/>
          </a:xfrm>
          <a:prstGeom prst="rect">
            <a:avLst/>
          </a:prstGeom>
          <a:noFill/>
          <a:ln>
            <a:noFill/>
          </a:ln>
        </p:spPr>
      </p:sp>
      <p:sp>
        <p:nvSpPr>
          <p:cNvPr id="62" name="Google Shape;62;p15"/>
          <p:cNvSpPr txBox="1"/>
          <p:nvPr>
            <p:ph type="title"/>
          </p:nvPr>
        </p:nvSpPr>
        <p:spPr>
          <a:xfrm>
            <a:off x="4634650" y="223475"/>
            <a:ext cx="4280700" cy="17313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1"/>
              </a:buClr>
              <a:buSzPts val="7200"/>
              <a:buNone/>
              <a:defRPr sz="7200"/>
            </a:lvl1pPr>
            <a:lvl2pPr lvl="1">
              <a:spcBef>
                <a:spcPts val="0"/>
              </a:spcBef>
              <a:spcAft>
                <a:spcPts val="0"/>
              </a:spcAft>
              <a:buClr>
                <a:schemeClr val="dk1"/>
              </a:buClr>
              <a:buSzPts val="7200"/>
              <a:buNone/>
              <a:defRPr sz="7200"/>
            </a:lvl2pPr>
            <a:lvl3pPr lvl="2">
              <a:spcBef>
                <a:spcPts val="0"/>
              </a:spcBef>
              <a:spcAft>
                <a:spcPts val="0"/>
              </a:spcAft>
              <a:buClr>
                <a:schemeClr val="dk1"/>
              </a:buClr>
              <a:buSzPts val="7200"/>
              <a:buNone/>
              <a:defRPr sz="7200"/>
            </a:lvl3pPr>
            <a:lvl4pPr lvl="3">
              <a:spcBef>
                <a:spcPts val="0"/>
              </a:spcBef>
              <a:spcAft>
                <a:spcPts val="0"/>
              </a:spcAft>
              <a:buClr>
                <a:schemeClr val="dk1"/>
              </a:buClr>
              <a:buSzPts val="7200"/>
              <a:buNone/>
              <a:defRPr sz="7200"/>
            </a:lvl4pPr>
            <a:lvl5pPr lvl="4">
              <a:spcBef>
                <a:spcPts val="0"/>
              </a:spcBef>
              <a:spcAft>
                <a:spcPts val="0"/>
              </a:spcAft>
              <a:buClr>
                <a:schemeClr val="dk1"/>
              </a:buClr>
              <a:buSzPts val="7200"/>
              <a:buNone/>
              <a:defRPr sz="7200"/>
            </a:lvl5pPr>
            <a:lvl6pPr lvl="5">
              <a:spcBef>
                <a:spcPts val="0"/>
              </a:spcBef>
              <a:spcAft>
                <a:spcPts val="0"/>
              </a:spcAft>
              <a:buClr>
                <a:schemeClr val="dk1"/>
              </a:buClr>
              <a:buSzPts val="7200"/>
              <a:buNone/>
              <a:defRPr sz="7200"/>
            </a:lvl6pPr>
            <a:lvl7pPr lvl="6">
              <a:spcBef>
                <a:spcPts val="0"/>
              </a:spcBef>
              <a:spcAft>
                <a:spcPts val="0"/>
              </a:spcAft>
              <a:buClr>
                <a:schemeClr val="dk1"/>
              </a:buClr>
              <a:buSzPts val="7200"/>
              <a:buNone/>
              <a:defRPr sz="7200"/>
            </a:lvl7pPr>
            <a:lvl8pPr lvl="7">
              <a:spcBef>
                <a:spcPts val="0"/>
              </a:spcBef>
              <a:spcAft>
                <a:spcPts val="0"/>
              </a:spcAft>
              <a:buClr>
                <a:schemeClr val="dk1"/>
              </a:buClr>
              <a:buSzPts val="7200"/>
              <a:buNone/>
              <a:defRPr sz="7200"/>
            </a:lvl8pPr>
            <a:lvl9pPr lvl="8">
              <a:spcBef>
                <a:spcPts val="0"/>
              </a:spcBef>
              <a:spcAft>
                <a:spcPts val="0"/>
              </a:spcAft>
              <a:buClr>
                <a:schemeClr val="dk1"/>
              </a:buClr>
              <a:buSzPts val="7200"/>
              <a:buNone/>
              <a:defRPr sz="7200"/>
            </a:lvl9pPr>
          </a:lstStyle>
          <a:p/>
        </p:txBody>
      </p:sp>
      <p:sp>
        <p:nvSpPr>
          <p:cNvPr id="63" name="Google Shape;63;p15"/>
          <p:cNvSpPr txBox="1"/>
          <p:nvPr>
            <p:ph idx="3" type="title"/>
          </p:nvPr>
        </p:nvSpPr>
        <p:spPr>
          <a:xfrm>
            <a:off x="0" y="3677475"/>
            <a:ext cx="2491200" cy="12426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6000"/>
              <a:buNone/>
              <a:defRPr sz="6000"/>
            </a:lvl1pPr>
            <a:lvl2pPr lvl="1" algn="ctr">
              <a:spcBef>
                <a:spcPts val="0"/>
              </a:spcBef>
              <a:spcAft>
                <a:spcPts val="0"/>
              </a:spcAft>
              <a:buClr>
                <a:schemeClr val="dk1"/>
              </a:buClr>
              <a:buSzPts val="6000"/>
              <a:buNone/>
              <a:defRPr sz="6000"/>
            </a:lvl2pPr>
            <a:lvl3pPr lvl="2" algn="ctr">
              <a:spcBef>
                <a:spcPts val="0"/>
              </a:spcBef>
              <a:spcAft>
                <a:spcPts val="0"/>
              </a:spcAft>
              <a:buClr>
                <a:schemeClr val="dk1"/>
              </a:buClr>
              <a:buSzPts val="6000"/>
              <a:buNone/>
              <a:defRPr sz="6000"/>
            </a:lvl3pPr>
            <a:lvl4pPr lvl="3" algn="ctr">
              <a:spcBef>
                <a:spcPts val="0"/>
              </a:spcBef>
              <a:spcAft>
                <a:spcPts val="0"/>
              </a:spcAft>
              <a:buClr>
                <a:schemeClr val="dk1"/>
              </a:buClr>
              <a:buSzPts val="6000"/>
              <a:buNone/>
              <a:defRPr sz="6000"/>
            </a:lvl4pPr>
            <a:lvl5pPr lvl="4" algn="ctr">
              <a:spcBef>
                <a:spcPts val="0"/>
              </a:spcBef>
              <a:spcAft>
                <a:spcPts val="0"/>
              </a:spcAft>
              <a:buClr>
                <a:schemeClr val="dk1"/>
              </a:buClr>
              <a:buSzPts val="6000"/>
              <a:buNone/>
              <a:defRPr sz="6000"/>
            </a:lvl5pPr>
            <a:lvl6pPr lvl="5" algn="ctr">
              <a:spcBef>
                <a:spcPts val="0"/>
              </a:spcBef>
              <a:spcAft>
                <a:spcPts val="0"/>
              </a:spcAft>
              <a:buClr>
                <a:schemeClr val="dk1"/>
              </a:buClr>
              <a:buSzPts val="6000"/>
              <a:buNone/>
              <a:defRPr sz="6000"/>
            </a:lvl6pPr>
            <a:lvl7pPr lvl="6" algn="ctr">
              <a:spcBef>
                <a:spcPts val="0"/>
              </a:spcBef>
              <a:spcAft>
                <a:spcPts val="0"/>
              </a:spcAft>
              <a:buClr>
                <a:schemeClr val="dk1"/>
              </a:buClr>
              <a:buSzPts val="6000"/>
              <a:buNone/>
              <a:defRPr sz="6000"/>
            </a:lvl7pPr>
            <a:lvl8pPr lvl="7" algn="ctr">
              <a:spcBef>
                <a:spcPts val="0"/>
              </a:spcBef>
              <a:spcAft>
                <a:spcPts val="0"/>
              </a:spcAft>
              <a:buClr>
                <a:schemeClr val="dk1"/>
              </a:buClr>
              <a:buSzPts val="6000"/>
              <a:buNone/>
              <a:defRPr sz="6000"/>
            </a:lvl8pPr>
            <a:lvl9pPr lvl="8" algn="ctr">
              <a:spcBef>
                <a:spcPts val="0"/>
              </a:spcBef>
              <a:spcAft>
                <a:spcPts val="0"/>
              </a:spcAft>
              <a:buClr>
                <a:schemeClr val="dk1"/>
              </a:buClr>
              <a:buSzPts val="6000"/>
              <a:buNone/>
              <a:defRPr sz="6000"/>
            </a:lvl9pPr>
          </a:lstStyle>
          <a:p/>
        </p:txBody>
      </p:sp>
      <p:sp>
        <p:nvSpPr>
          <p:cNvPr id="64" name="Google Shape;64;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type="tx">
  <p:cSld name="TITLE_AND_BODY">
    <p:bg>
      <p:bgPr>
        <a:solidFill>
          <a:schemeClr val="dk1"/>
        </a:solidFill>
      </p:bgPr>
    </p:bg>
    <p:spTree>
      <p:nvGrpSpPr>
        <p:cNvPr id="65" name="Shape 65"/>
        <p:cNvGrpSpPr/>
        <p:nvPr/>
      </p:nvGrpSpPr>
      <p:grpSpPr>
        <a:xfrm>
          <a:off x="0" y="0"/>
          <a:ext cx="0" cy="0"/>
          <a:chOff x="0" y="0"/>
          <a:chExt cx="0" cy="0"/>
        </a:xfrm>
      </p:grpSpPr>
      <p:sp>
        <p:nvSpPr>
          <p:cNvPr id="66" name="Google Shape;66;p16"/>
          <p:cNvSpPr/>
          <p:nvPr>
            <p:ph idx="2" type="pic"/>
          </p:nvPr>
        </p:nvSpPr>
        <p:spPr>
          <a:xfrm flipH="1" rot="10800000">
            <a:off x="226950" y="1218789"/>
            <a:ext cx="2086200" cy="1883100"/>
          </a:xfrm>
          <a:prstGeom prst="corner">
            <a:avLst>
              <a:gd fmla="val 83590" name="adj1"/>
              <a:gd fmla="val 81097" name="adj2"/>
            </a:avLst>
          </a:prstGeom>
          <a:noFill/>
          <a:ln>
            <a:noFill/>
          </a:ln>
        </p:spPr>
      </p:sp>
      <p:sp>
        <p:nvSpPr>
          <p:cNvPr id="67" name="Google Shape;67;p16"/>
          <p:cNvSpPr/>
          <p:nvPr>
            <p:ph idx="3" type="pic"/>
          </p:nvPr>
        </p:nvSpPr>
        <p:spPr>
          <a:xfrm flipH="1">
            <a:off x="2428286" y="1218789"/>
            <a:ext cx="2086200" cy="1883100"/>
          </a:xfrm>
          <a:prstGeom prst="corner">
            <a:avLst>
              <a:gd fmla="val 83590" name="adj1"/>
              <a:gd fmla="val 81097" name="adj2"/>
            </a:avLst>
          </a:prstGeom>
          <a:noFill/>
          <a:ln>
            <a:noFill/>
          </a:ln>
        </p:spPr>
      </p:sp>
      <p:sp>
        <p:nvSpPr>
          <p:cNvPr id="68" name="Google Shape;68;p16"/>
          <p:cNvSpPr/>
          <p:nvPr>
            <p:ph idx="4" type="pic"/>
          </p:nvPr>
        </p:nvSpPr>
        <p:spPr>
          <a:xfrm rot="10800000">
            <a:off x="4629568" y="1218789"/>
            <a:ext cx="2086200" cy="1883100"/>
          </a:xfrm>
          <a:prstGeom prst="corner">
            <a:avLst>
              <a:gd fmla="val 83590" name="adj1"/>
              <a:gd fmla="val 81097" name="adj2"/>
            </a:avLst>
          </a:prstGeom>
          <a:noFill/>
          <a:ln>
            <a:noFill/>
          </a:ln>
        </p:spPr>
      </p:sp>
      <p:sp>
        <p:nvSpPr>
          <p:cNvPr id="69" name="Google Shape;69;p16"/>
          <p:cNvSpPr/>
          <p:nvPr>
            <p:ph idx="5" type="pic"/>
          </p:nvPr>
        </p:nvSpPr>
        <p:spPr>
          <a:xfrm flipH="1">
            <a:off x="6830850" y="1218789"/>
            <a:ext cx="2086200" cy="1883100"/>
          </a:xfrm>
          <a:prstGeom prst="corner">
            <a:avLst>
              <a:gd fmla="val 83590" name="adj1"/>
              <a:gd fmla="val 81097" name="adj2"/>
            </a:avLst>
          </a:prstGeom>
          <a:noFill/>
          <a:ln>
            <a:noFill/>
          </a:ln>
        </p:spPr>
      </p:sp>
      <p:sp>
        <p:nvSpPr>
          <p:cNvPr id="70" name="Google Shape;70;p16"/>
          <p:cNvSpPr txBox="1"/>
          <p:nvPr>
            <p:ph type="title"/>
          </p:nvPr>
        </p:nvSpPr>
        <p:spPr>
          <a:xfrm>
            <a:off x="211675" y="3093025"/>
            <a:ext cx="2101500" cy="442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sz="2000">
                <a:solidFill>
                  <a:schemeClr val="dk2"/>
                </a:solidFill>
              </a:defRPr>
            </a:lvl1pPr>
            <a:lvl2pPr lvl="1">
              <a:spcBef>
                <a:spcPts val="0"/>
              </a:spcBef>
              <a:spcAft>
                <a:spcPts val="0"/>
              </a:spcAft>
              <a:buClr>
                <a:schemeClr val="dk2"/>
              </a:buClr>
              <a:buSzPts val="4800"/>
              <a:buNone/>
              <a:defRPr>
                <a:solidFill>
                  <a:schemeClr val="dk2"/>
                </a:solidFill>
              </a:defRPr>
            </a:lvl2pPr>
            <a:lvl3pPr lvl="2">
              <a:spcBef>
                <a:spcPts val="0"/>
              </a:spcBef>
              <a:spcAft>
                <a:spcPts val="0"/>
              </a:spcAft>
              <a:buClr>
                <a:schemeClr val="dk2"/>
              </a:buClr>
              <a:buSzPts val="4800"/>
              <a:buNone/>
              <a:defRPr>
                <a:solidFill>
                  <a:schemeClr val="dk2"/>
                </a:solidFill>
              </a:defRPr>
            </a:lvl3pPr>
            <a:lvl4pPr lvl="3">
              <a:spcBef>
                <a:spcPts val="0"/>
              </a:spcBef>
              <a:spcAft>
                <a:spcPts val="0"/>
              </a:spcAft>
              <a:buClr>
                <a:schemeClr val="dk2"/>
              </a:buClr>
              <a:buSzPts val="4800"/>
              <a:buNone/>
              <a:defRPr>
                <a:solidFill>
                  <a:schemeClr val="dk2"/>
                </a:solidFill>
              </a:defRPr>
            </a:lvl4pPr>
            <a:lvl5pPr lvl="4">
              <a:spcBef>
                <a:spcPts val="0"/>
              </a:spcBef>
              <a:spcAft>
                <a:spcPts val="0"/>
              </a:spcAft>
              <a:buClr>
                <a:schemeClr val="dk2"/>
              </a:buClr>
              <a:buSzPts val="4800"/>
              <a:buNone/>
              <a:defRPr>
                <a:solidFill>
                  <a:schemeClr val="dk2"/>
                </a:solidFill>
              </a:defRPr>
            </a:lvl5pPr>
            <a:lvl6pPr lvl="5">
              <a:spcBef>
                <a:spcPts val="0"/>
              </a:spcBef>
              <a:spcAft>
                <a:spcPts val="0"/>
              </a:spcAft>
              <a:buClr>
                <a:schemeClr val="dk2"/>
              </a:buClr>
              <a:buSzPts val="4800"/>
              <a:buNone/>
              <a:defRPr>
                <a:solidFill>
                  <a:schemeClr val="dk2"/>
                </a:solidFill>
              </a:defRPr>
            </a:lvl6pPr>
            <a:lvl7pPr lvl="6">
              <a:spcBef>
                <a:spcPts val="0"/>
              </a:spcBef>
              <a:spcAft>
                <a:spcPts val="0"/>
              </a:spcAft>
              <a:buClr>
                <a:schemeClr val="dk2"/>
              </a:buClr>
              <a:buSzPts val="4800"/>
              <a:buNone/>
              <a:defRPr>
                <a:solidFill>
                  <a:schemeClr val="dk2"/>
                </a:solidFill>
              </a:defRPr>
            </a:lvl7pPr>
            <a:lvl8pPr lvl="7">
              <a:spcBef>
                <a:spcPts val="0"/>
              </a:spcBef>
              <a:spcAft>
                <a:spcPts val="0"/>
              </a:spcAft>
              <a:buClr>
                <a:schemeClr val="dk2"/>
              </a:buClr>
              <a:buSzPts val="4800"/>
              <a:buNone/>
              <a:defRPr>
                <a:solidFill>
                  <a:schemeClr val="dk2"/>
                </a:solidFill>
              </a:defRPr>
            </a:lvl8pPr>
            <a:lvl9pPr lvl="8">
              <a:spcBef>
                <a:spcPts val="0"/>
              </a:spcBef>
              <a:spcAft>
                <a:spcPts val="0"/>
              </a:spcAft>
              <a:buClr>
                <a:schemeClr val="dk2"/>
              </a:buClr>
              <a:buSzPts val="4800"/>
              <a:buNone/>
              <a:defRPr>
                <a:solidFill>
                  <a:schemeClr val="dk2"/>
                </a:solidFill>
              </a:defRPr>
            </a:lvl9pPr>
          </a:lstStyle>
          <a:p/>
        </p:txBody>
      </p:sp>
      <p:sp>
        <p:nvSpPr>
          <p:cNvPr id="71" name="Google Shape;71;p16"/>
          <p:cNvSpPr txBox="1"/>
          <p:nvPr>
            <p:ph idx="6" type="title"/>
          </p:nvPr>
        </p:nvSpPr>
        <p:spPr>
          <a:xfrm>
            <a:off x="2420625" y="3093025"/>
            <a:ext cx="2101500" cy="442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sz="2000">
                <a:solidFill>
                  <a:schemeClr val="dk2"/>
                </a:solidFill>
              </a:defRPr>
            </a:lvl1pPr>
            <a:lvl2pPr lvl="1">
              <a:spcBef>
                <a:spcPts val="0"/>
              </a:spcBef>
              <a:spcAft>
                <a:spcPts val="0"/>
              </a:spcAft>
              <a:buClr>
                <a:schemeClr val="dk2"/>
              </a:buClr>
              <a:buSzPts val="4800"/>
              <a:buNone/>
              <a:defRPr>
                <a:solidFill>
                  <a:schemeClr val="dk2"/>
                </a:solidFill>
              </a:defRPr>
            </a:lvl2pPr>
            <a:lvl3pPr lvl="2">
              <a:spcBef>
                <a:spcPts val="0"/>
              </a:spcBef>
              <a:spcAft>
                <a:spcPts val="0"/>
              </a:spcAft>
              <a:buClr>
                <a:schemeClr val="dk2"/>
              </a:buClr>
              <a:buSzPts val="4800"/>
              <a:buNone/>
              <a:defRPr>
                <a:solidFill>
                  <a:schemeClr val="dk2"/>
                </a:solidFill>
              </a:defRPr>
            </a:lvl3pPr>
            <a:lvl4pPr lvl="3">
              <a:spcBef>
                <a:spcPts val="0"/>
              </a:spcBef>
              <a:spcAft>
                <a:spcPts val="0"/>
              </a:spcAft>
              <a:buClr>
                <a:schemeClr val="dk2"/>
              </a:buClr>
              <a:buSzPts val="4800"/>
              <a:buNone/>
              <a:defRPr>
                <a:solidFill>
                  <a:schemeClr val="dk2"/>
                </a:solidFill>
              </a:defRPr>
            </a:lvl4pPr>
            <a:lvl5pPr lvl="4">
              <a:spcBef>
                <a:spcPts val="0"/>
              </a:spcBef>
              <a:spcAft>
                <a:spcPts val="0"/>
              </a:spcAft>
              <a:buClr>
                <a:schemeClr val="dk2"/>
              </a:buClr>
              <a:buSzPts val="4800"/>
              <a:buNone/>
              <a:defRPr>
                <a:solidFill>
                  <a:schemeClr val="dk2"/>
                </a:solidFill>
              </a:defRPr>
            </a:lvl5pPr>
            <a:lvl6pPr lvl="5">
              <a:spcBef>
                <a:spcPts val="0"/>
              </a:spcBef>
              <a:spcAft>
                <a:spcPts val="0"/>
              </a:spcAft>
              <a:buClr>
                <a:schemeClr val="dk2"/>
              </a:buClr>
              <a:buSzPts val="4800"/>
              <a:buNone/>
              <a:defRPr>
                <a:solidFill>
                  <a:schemeClr val="dk2"/>
                </a:solidFill>
              </a:defRPr>
            </a:lvl6pPr>
            <a:lvl7pPr lvl="6">
              <a:spcBef>
                <a:spcPts val="0"/>
              </a:spcBef>
              <a:spcAft>
                <a:spcPts val="0"/>
              </a:spcAft>
              <a:buClr>
                <a:schemeClr val="dk2"/>
              </a:buClr>
              <a:buSzPts val="4800"/>
              <a:buNone/>
              <a:defRPr>
                <a:solidFill>
                  <a:schemeClr val="dk2"/>
                </a:solidFill>
              </a:defRPr>
            </a:lvl7pPr>
            <a:lvl8pPr lvl="7">
              <a:spcBef>
                <a:spcPts val="0"/>
              </a:spcBef>
              <a:spcAft>
                <a:spcPts val="0"/>
              </a:spcAft>
              <a:buClr>
                <a:schemeClr val="dk2"/>
              </a:buClr>
              <a:buSzPts val="4800"/>
              <a:buNone/>
              <a:defRPr>
                <a:solidFill>
                  <a:schemeClr val="dk2"/>
                </a:solidFill>
              </a:defRPr>
            </a:lvl8pPr>
            <a:lvl9pPr lvl="8">
              <a:spcBef>
                <a:spcPts val="0"/>
              </a:spcBef>
              <a:spcAft>
                <a:spcPts val="0"/>
              </a:spcAft>
              <a:buClr>
                <a:schemeClr val="dk2"/>
              </a:buClr>
              <a:buSzPts val="4800"/>
              <a:buNone/>
              <a:defRPr>
                <a:solidFill>
                  <a:schemeClr val="dk2"/>
                </a:solidFill>
              </a:defRPr>
            </a:lvl9pPr>
          </a:lstStyle>
          <a:p/>
        </p:txBody>
      </p:sp>
      <p:sp>
        <p:nvSpPr>
          <p:cNvPr id="72" name="Google Shape;72;p16"/>
          <p:cNvSpPr txBox="1"/>
          <p:nvPr>
            <p:ph idx="7" type="title"/>
          </p:nvPr>
        </p:nvSpPr>
        <p:spPr>
          <a:xfrm>
            <a:off x="4629575" y="3093025"/>
            <a:ext cx="2101500" cy="442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sz="2000">
                <a:solidFill>
                  <a:schemeClr val="dk2"/>
                </a:solidFill>
              </a:defRPr>
            </a:lvl1pPr>
            <a:lvl2pPr lvl="1">
              <a:spcBef>
                <a:spcPts val="0"/>
              </a:spcBef>
              <a:spcAft>
                <a:spcPts val="0"/>
              </a:spcAft>
              <a:buClr>
                <a:schemeClr val="dk2"/>
              </a:buClr>
              <a:buSzPts val="4800"/>
              <a:buNone/>
              <a:defRPr>
                <a:solidFill>
                  <a:schemeClr val="dk2"/>
                </a:solidFill>
              </a:defRPr>
            </a:lvl2pPr>
            <a:lvl3pPr lvl="2">
              <a:spcBef>
                <a:spcPts val="0"/>
              </a:spcBef>
              <a:spcAft>
                <a:spcPts val="0"/>
              </a:spcAft>
              <a:buClr>
                <a:schemeClr val="dk2"/>
              </a:buClr>
              <a:buSzPts val="4800"/>
              <a:buNone/>
              <a:defRPr>
                <a:solidFill>
                  <a:schemeClr val="dk2"/>
                </a:solidFill>
              </a:defRPr>
            </a:lvl3pPr>
            <a:lvl4pPr lvl="3">
              <a:spcBef>
                <a:spcPts val="0"/>
              </a:spcBef>
              <a:spcAft>
                <a:spcPts val="0"/>
              </a:spcAft>
              <a:buClr>
                <a:schemeClr val="dk2"/>
              </a:buClr>
              <a:buSzPts val="4800"/>
              <a:buNone/>
              <a:defRPr>
                <a:solidFill>
                  <a:schemeClr val="dk2"/>
                </a:solidFill>
              </a:defRPr>
            </a:lvl4pPr>
            <a:lvl5pPr lvl="4">
              <a:spcBef>
                <a:spcPts val="0"/>
              </a:spcBef>
              <a:spcAft>
                <a:spcPts val="0"/>
              </a:spcAft>
              <a:buClr>
                <a:schemeClr val="dk2"/>
              </a:buClr>
              <a:buSzPts val="4800"/>
              <a:buNone/>
              <a:defRPr>
                <a:solidFill>
                  <a:schemeClr val="dk2"/>
                </a:solidFill>
              </a:defRPr>
            </a:lvl5pPr>
            <a:lvl6pPr lvl="5">
              <a:spcBef>
                <a:spcPts val="0"/>
              </a:spcBef>
              <a:spcAft>
                <a:spcPts val="0"/>
              </a:spcAft>
              <a:buClr>
                <a:schemeClr val="dk2"/>
              </a:buClr>
              <a:buSzPts val="4800"/>
              <a:buNone/>
              <a:defRPr>
                <a:solidFill>
                  <a:schemeClr val="dk2"/>
                </a:solidFill>
              </a:defRPr>
            </a:lvl6pPr>
            <a:lvl7pPr lvl="6">
              <a:spcBef>
                <a:spcPts val="0"/>
              </a:spcBef>
              <a:spcAft>
                <a:spcPts val="0"/>
              </a:spcAft>
              <a:buClr>
                <a:schemeClr val="dk2"/>
              </a:buClr>
              <a:buSzPts val="4800"/>
              <a:buNone/>
              <a:defRPr>
                <a:solidFill>
                  <a:schemeClr val="dk2"/>
                </a:solidFill>
              </a:defRPr>
            </a:lvl7pPr>
            <a:lvl8pPr lvl="7">
              <a:spcBef>
                <a:spcPts val="0"/>
              </a:spcBef>
              <a:spcAft>
                <a:spcPts val="0"/>
              </a:spcAft>
              <a:buClr>
                <a:schemeClr val="dk2"/>
              </a:buClr>
              <a:buSzPts val="4800"/>
              <a:buNone/>
              <a:defRPr>
                <a:solidFill>
                  <a:schemeClr val="dk2"/>
                </a:solidFill>
              </a:defRPr>
            </a:lvl8pPr>
            <a:lvl9pPr lvl="8">
              <a:spcBef>
                <a:spcPts val="0"/>
              </a:spcBef>
              <a:spcAft>
                <a:spcPts val="0"/>
              </a:spcAft>
              <a:buClr>
                <a:schemeClr val="dk2"/>
              </a:buClr>
              <a:buSzPts val="4800"/>
              <a:buNone/>
              <a:defRPr>
                <a:solidFill>
                  <a:schemeClr val="dk2"/>
                </a:solidFill>
              </a:defRPr>
            </a:lvl9pPr>
          </a:lstStyle>
          <a:p/>
        </p:txBody>
      </p:sp>
      <p:sp>
        <p:nvSpPr>
          <p:cNvPr id="73" name="Google Shape;73;p16"/>
          <p:cNvSpPr txBox="1"/>
          <p:nvPr>
            <p:ph idx="8" type="title"/>
          </p:nvPr>
        </p:nvSpPr>
        <p:spPr>
          <a:xfrm>
            <a:off x="6823200" y="3093025"/>
            <a:ext cx="2101500" cy="442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sz="2000">
                <a:solidFill>
                  <a:schemeClr val="dk2"/>
                </a:solidFill>
              </a:defRPr>
            </a:lvl1pPr>
            <a:lvl2pPr lvl="1">
              <a:spcBef>
                <a:spcPts val="0"/>
              </a:spcBef>
              <a:spcAft>
                <a:spcPts val="0"/>
              </a:spcAft>
              <a:buClr>
                <a:schemeClr val="dk2"/>
              </a:buClr>
              <a:buSzPts val="4800"/>
              <a:buNone/>
              <a:defRPr>
                <a:solidFill>
                  <a:schemeClr val="dk2"/>
                </a:solidFill>
              </a:defRPr>
            </a:lvl2pPr>
            <a:lvl3pPr lvl="2">
              <a:spcBef>
                <a:spcPts val="0"/>
              </a:spcBef>
              <a:spcAft>
                <a:spcPts val="0"/>
              </a:spcAft>
              <a:buClr>
                <a:schemeClr val="dk2"/>
              </a:buClr>
              <a:buSzPts val="4800"/>
              <a:buNone/>
              <a:defRPr>
                <a:solidFill>
                  <a:schemeClr val="dk2"/>
                </a:solidFill>
              </a:defRPr>
            </a:lvl3pPr>
            <a:lvl4pPr lvl="3">
              <a:spcBef>
                <a:spcPts val="0"/>
              </a:spcBef>
              <a:spcAft>
                <a:spcPts val="0"/>
              </a:spcAft>
              <a:buClr>
                <a:schemeClr val="dk2"/>
              </a:buClr>
              <a:buSzPts val="4800"/>
              <a:buNone/>
              <a:defRPr>
                <a:solidFill>
                  <a:schemeClr val="dk2"/>
                </a:solidFill>
              </a:defRPr>
            </a:lvl4pPr>
            <a:lvl5pPr lvl="4">
              <a:spcBef>
                <a:spcPts val="0"/>
              </a:spcBef>
              <a:spcAft>
                <a:spcPts val="0"/>
              </a:spcAft>
              <a:buClr>
                <a:schemeClr val="dk2"/>
              </a:buClr>
              <a:buSzPts val="4800"/>
              <a:buNone/>
              <a:defRPr>
                <a:solidFill>
                  <a:schemeClr val="dk2"/>
                </a:solidFill>
              </a:defRPr>
            </a:lvl5pPr>
            <a:lvl6pPr lvl="5">
              <a:spcBef>
                <a:spcPts val="0"/>
              </a:spcBef>
              <a:spcAft>
                <a:spcPts val="0"/>
              </a:spcAft>
              <a:buClr>
                <a:schemeClr val="dk2"/>
              </a:buClr>
              <a:buSzPts val="4800"/>
              <a:buNone/>
              <a:defRPr>
                <a:solidFill>
                  <a:schemeClr val="dk2"/>
                </a:solidFill>
              </a:defRPr>
            </a:lvl6pPr>
            <a:lvl7pPr lvl="6">
              <a:spcBef>
                <a:spcPts val="0"/>
              </a:spcBef>
              <a:spcAft>
                <a:spcPts val="0"/>
              </a:spcAft>
              <a:buClr>
                <a:schemeClr val="dk2"/>
              </a:buClr>
              <a:buSzPts val="4800"/>
              <a:buNone/>
              <a:defRPr>
                <a:solidFill>
                  <a:schemeClr val="dk2"/>
                </a:solidFill>
              </a:defRPr>
            </a:lvl7pPr>
            <a:lvl8pPr lvl="7">
              <a:spcBef>
                <a:spcPts val="0"/>
              </a:spcBef>
              <a:spcAft>
                <a:spcPts val="0"/>
              </a:spcAft>
              <a:buClr>
                <a:schemeClr val="dk2"/>
              </a:buClr>
              <a:buSzPts val="4800"/>
              <a:buNone/>
              <a:defRPr>
                <a:solidFill>
                  <a:schemeClr val="dk2"/>
                </a:solidFill>
              </a:defRPr>
            </a:lvl8pPr>
            <a:lvl9pPr lvl="8">
              <a:spcBef>
                <a:spcPts val="0"/>
              </a:spcBef>
              <a:spcAft>
                <a:spcPts val="0"/>
              </a:spcAft>
              <a:buClr>
                <a:schemeClr val="dk2"/>
              </a:buClr>
              <a:buSzPts val="4800"/>
              <a:buNone/>
              <a:defRPr>
                <a:solidFill>
                  <a:schemeClr val="dk2"/>
                </a:solidFill>
              </a:defRPr>
            </a:lvl9pPr>
          </a:lstStyle>
          <a:p/>
        </p:txBody>
      </p:sp>
      <p:sp>
        <p:nvSpPr>
          <p:cNvPr id="74" name="Google Shape;74;p16"/>
          <p:cNvSpPr txBox="1"/>
          <p:nvPr>
            <p:ph idx="1" type="subTitle"/>
          </p:nvPr>
        </p:nvSpPr>
        <p:spPr>
          <a:xfrm>
            <a:off x="230900" y="3518675"/>
            <a:ext cx="2086200" cy="346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800"/>
              <a:buFont typeface="Crimson Pro"/>
              <a:buNone/>
              <a:defRPr sz="1800">
                <a:solidFill>
                  <a:schemeClr val="dk2"/>
                </a:solidFill>
                <a:latin typeface="Crimson Pro"/>
                <a:ea typeface="Crimson Pro"/>
                <a:cs typeface="Crimson Pro"/>
                <a:sym typeface="Crimson Pro"/>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75" name="Google Shape;75;p16"/>
          <p:cNvSpPr txBox="1"/>
          <p:nvPr>
            <p:ph idx="9" type="subTitle"/>
          </p:nvPr>
        </p:nvSpPr>
        <p:spPr>
          <a:xfrm>
            <a:off x="2428275" y="3518675"/>
            <a:ext cx="2086200" cy="346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800"/>
              <a:buFont typeface="Crimson Pro"/>
              <a:buNone/>
              <a:defRPr sz="1800">
                <a:solidFill>
                  <a:schemeClr val="dk2"/>
                </a:solidFill>
                <a:latin typeface="Crimson Pro"/>
                <a:ea typeface="Crimson Pro"/>
                <a:cs typeface="Crimson Pro"/>
                <a:sym typeface="Crimson Pro"/>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76" name="Google Shape;76;p16"/>
          <p:cNvSpPr txBox="1"/>
          <p:nvPr>
            <p:ph idx="13" type="subTitle"/>
          </p:nvPr>
        </p:nvSpPr>
        <p:spPr>
          <a:xfrm>
            <a:off x="4625650" y="3518675"/>
            <a:ext cx="2086200" cy="346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800"/>
              <a:buFont typeface="Crimson Pro"/>
              <a:buNone/>
              <a:defRPr sz="1800">
                <a:solidFill>
                  <a:schemeClr val="dk2"/>
                </a:solidFill>
                <a:latin typeface="Crimson Pro"/>
                <a:ea typeface="Crimson Pro"/>
                <a:cs typeface="Crimson Pro"/>
                <a:sym typeface="Crimson Pro"/>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77" name="Google Shape;77;p16"/>
          <p:cNvSpPr txBox="1"/>
          <p:nvPr>
            <p:ph idx="14" type="subTitle"/>
          </p:nvPr>
        </p:nvSpPr>
        <p:spPr>
          <a:xfrm>
            <a:off x="6823025" y="3518675"/>
            <a:ext cx="2086200" cy="346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800"/>
              <a:buFont typeface="Crimson Pro"/>
              <a:buNone/>
              <a:defRPr sz="1800">
                <a:solidFill>
                  <a:schemeClr val="dk2"/>
                </a:solidFill>
                <a:latin typeface="Crimson Pro"/>
                <a:ea typeface="Crimson Pro"/>
                <a:cs typeface="Crimson Pro"/>
                <a:sym typeface="Crimson Pro"/>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78" name="Google Shape;78;p16"/>
          <p:cNvSpPr txBox="1"/>
          <p:nvPr>
            <p:ph idx="15" type="body"/>
          </p:nvPr>
        </p:nvSpPr>
        <p:spPr>
          <a:xfrm>
            <a:off x="219325" y="3935075"/>
            <a:ext cx="2086200" cy="9849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dk2"/>
              </a:buClr>
              <a:buSzPts val="800"/>
              <a:buChar char="●"/>
              <a:defRPr sz="800">
                <a:solidFill>
                  <a:schemeClr val="dk2"/>
                </a:solidFill>
              </a:defRPr>
            </a:lvl1pPr>
            <a:lvl2pPr indent="-279400" lvl="1" marL="914400">
              <a:spcBef>
                <a:spcPts val="0"/>
              </a:spcBef>
              <a:spcAft>
                <a:spcPts val="0"/>
              </a:spcAft>
              <a:buClr>
                <a:schemeClr val="dk2"/>
              </a:buClr>
              <a:buSzPts val="800"/>
              <a:buChar char="○"/>
              <a:defRPr sz="800">
                <a:solidFill>
                  <a:schemeClr val="dk2"/>
                </a:solidFill>
              </a:defRPr>
            </a:lvl2pPr>
            <a:lvl3pPr indent="-279400" lvl="2" marL="1371600">
              <a:spcBef>
                <a:spcPts val="0"/>
              </a:spcBef>
              <a:spcAft>
                <a:spcPts val="0"/>
              </a:spcAft>
              <a:buClr>
                <a:schemeClr val="dk2"/>
              </a:buClr>
              <a:buSzPts val="800"/>
              <a:buChar char="■"/>
              <a:defRPr sz="800">
                <a:solidFill>
                  <a:schemeClr val="dk2"/>
                </a:solidFill>
              </a:defRPr>
            </a:lvl3pPr>
            <a:lvl4pPr indent="-279400" lvl="3" marL="1828800">
              <a:spcBef>
                <a:spcPts val="0"/>
              </a:spcBef>
              <a:spcAft>
                <a:spcPts val="0"/>
              </a:spcAft>
              <a:buClr>
                <a:schemeClr val="dk2"/>
              </a:buClr>
              <a:buSzPts val="800"/>
              <a:buChar char="●"/>
              <a:defRPr sz="800">
                <a:solidFill>
                  <a:schemeClr val="dk2"/>
                </a:solidFill>
              </a:defRPr>
            </a:lvl4pPr>
            <a:lvl5pPr indent="-279400" lvl="4" marL="2286000">
              <a:spcBef>
                <a:spcPts val="0"/>
              </a:spcBef>
              <a:spcAft>
                <a:spcPts val="0"/>
              </a:spcAft>
              <a:buClr>
                <a:schemeClr val="dk2"/>
              </a:buClr>
              <a:buSzPts val="800"/>
              <a:buChar char="○"/>
              <a:defRPr sz="800">
                <a:solidFill>
                  <a:schemeClr val="dk2"/>
                </a:solidFill>
              </a:defRPr>
            </a:lvl5pPr>
            <a:lvl6pPr indent="-279400" lvl="5" marL="2743200">
              <a:spcBef>
                <a:spcPts val="0"/>
              </a:spcBef>
              <a:spcAft>
                <a:spcPts val="0"/>
              </a:spcAft>
              <a:buClr>
                <a:schemeClr val="dk2"/>
              </a:buClr>
              <a:buSzPts val="800"/>
              <a:buChar char="■"/>
              <a:defRPr sz="800">
                <a:solidFill>
                  <a:schemeClr val="dk2"/>
                </a:solidFill>
              </a:defRPr>
            </a:lvl6pPr>
            <a:lvl7pPr indent="-279400" lvl="6" marL="3200400">
              <a:spcBef>
                <a:spcPts val="0"/>
              </a:spcBef>
              <a:spcAft>
                <a:spcPts val="0"/>
              </a:spcAft>
              <a:buClr>
                <a:schemeClr val="dk2"/>
              </a:buClr>
              <a:buSzPts val="800"/>
              <a:buChar char="●"/>
              <a:defRPr sz="800">
                <a:solidFill>
                  <a:schemeClr val="dk2"/>
                </a:solidFill>
              </a:defRPr>
            </a:lvl7pPr>
            <a:lvl8pPr indent="-279400" lvl="7" marL="3657600">
              <a:spcBef>
                <a:spcPts val="0"/>
              </a:spcBef>
              <a:spcAft>
                <a:spcPts val="0"/>
              </a:spcAft>
              <a:buClr>
                <a:schemeClr val="dk2"/>
              </a:buClr>
              <a:buSzPts val="800"/>
              <a:buChar char="○"/>
              <a:defRPr sz="800">
                <a:solidFill>
                  <a:schemeClr val="dk2"/>
                </a:solidFill>
              </a:defRPr>
            </a:lvl8pPr>
            <a:lvl9pPr indent="-279400" lvl="8" marL="4114800">
              <a:spcBef>
                <a:spcPts val="0"/>
              </a:spcBef>
              <a:spcAft>
                <a:spcPts val="0"/>
              </a:spcAft>
              <a:buClr>
                <a:schemeClr val="dk2"/>
              </a:buClr>
              <a:buSzPts val="800"/>
              <a:buChar char="■"/>
              <a:defRPr sz="800">
                <a:solidFill>
                  <a:schemeClr val="dk2"/>
                </a:solidFill>
              </a:defRPr>
            </a:lvl9pPr>
          </a:lstStyle>
          <a:p/>
        </p:txBody>
      </p:sp>
      <p:sp>
        <p:nvSpPr>
          <p:cNvPr id="79" name="Google Shape;79;p16"/>
          <p:cNvSpPr txBox="1"/>
          <p:nvPr>
            <p:ph idx="16" type="body"/>
          </p:nvPr>
        </p:nvSpPr>
        <p:spPr>
          <a:xfrm>
            <a:off x="2428275" y="3935075"/>
            <a:ext cx="2086200" cy="9849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dk2"/>
              </a:buClr>
              <a:buSzPts val="800"/>
              <a:buChar char="●"/>
              <a:defRPr sz="800">
                <a:solidFill>
                  <a:schemeClr val="dk2"/>
                </a:solidFill>
              </a:defRPr>
            </a:lvl1pPr>
            <a:lvl2pPr indent="-279400" lvl="1" marL="914400">
              <a:spcBef>
                <a:spcPts val="0"/>
              </a:spcBef>
              <a:spcAft>
                <a:spcPts val="0"/>
              </a:spcAft>
              <a:buClr>
                <a:schemeClr val="dk2"/>
              </a:buClr>
              <a:buSzPts val="800"/>
              <a:buChar char="○"/>
              <a:defRPr sz="800">
                <a:solidFill>
                  <a:schemeClr val="dk2"/>
                </a:solidFill>
              </a:defRPr>
            </a:lvl2pPr>
            <a:lvl3pPr indent="-279400" lvl="2" marL="1371600">
              <a:spcBef>
                <a:spcPts val="0"/>
              </a:spcBef>
              <a:spcAft>
                <a:spcPts val="0"/>
              </a:spcAft>
              <a:buClr>
                <a:schemeClr val="dk2"/>
              </a:buClr>
              <a:buSzPts val="800"/>
              <a:buChar char="■"/>
              <a:defRPr sz="800">
                <a:solidFill>
                  <a:schemeClr val="dk2"/>
                </a:solidFill>
              </a:defRPr>
            </a:lvl3pPr>
            <a:lvl4pPr indent="-279400" lvl="3" marL="1828800">
              <a:spcBef>
                <a:spcPts val="0"/>
              </a:spcBef>
              <a:spcAft>
                <a:spcPts val="0"/>
              </a:spcAft>
              <a:buClr>
                <a:schemeClr val="dk2"/>
              </a:buClr>
              <a:buSzPts val="800"/>
              <a:buChar char="●"/>
              <a:defRPr sz="800">
                <a:solidFill>
                  <a:schemeClr val="dk2"/>
                </a:solidFill>
              </a:defRPr>
            </a:lvl4pPr>
            <a:lvl5pPr indent="-279400" lvl="4" marL="2286000">
              <a:spcBef>
                <a:spcPts val="0"/>
              </a:spcBef>
              <a:spcAft>
                <a:spcPts val="0"/>
              </a:spcAft>
              <a:buClr>
                <a:schemeClr val="dk2"/>
              </a:buClr>
              <a:buSzPts val="800"/>
              <a:buChar char="○"/>
              <a:defRPr sz="800">
                <a:solidFill>
                  <a:schemeClr val="dk2"/>
                </a:solidFill>
              </a:defRPr>
            </a:lvl5pPr>
            <a:lvl6pPr indent="-279400" lvl="5" marL="2743200">
              <a:spcBef>
                <a:spcPts val="0"/>
              </a:spcBef>
              <a:spcAft>
                <a:spcPts val="0"/>
              </a:spcAft>
              <a:buClr>
                <a:schemeClr val="dk2"/>
              </a:buClr>
              <a:buSzPts val="800"/>
              <a:buChar char="■"/>
              <a:defRPr sz="800">
                <a:solidFill>
                  <a:schemeClr val="dk2"/>
                </a:solidFill>
              </a:defRPr>
            </a:lvl6pPr>
            <a:lvl7pPr indent="-279400" lvl="6" marL="3200400">
              <a:spcBef>
                <a:spcPts val="0"/>
              </a:spcBef>
              <a:spcAft>
                <a:spcPts val="0"/>
              </a:spcAft>
              <a:buClr>
                <a:schemeClr val="dk2"/>
              </a:buClr>
              <a:buSzPts val="800"/>
              <a:buChar char="●"/>
              <a:defRPr sz="800">
                <a:solidFill>
                  <a:schemeClr val="dk2"/>
                </a:solidFill>
              </a:defRPr>
            </a:lvl7pPr>
            <a:lvl8pPr indent="-279400" lvl="7" marL="3657600">
              <a:spcBef>
                <a:spcPts val="0"/>
              </a:spcBef>
              <a:spcAft>
                <a:spcPts val="0"/>
              </a:spcAft>
              <a:buClr>
                <a:schemeClr val="dk2"/>
              </a:buClr>
              <a:buSzPts val="800"/>
              <a:buChar char="○"/>
              <a:defRPr sz="800">
                <a:solidFill>
                  <a:schemeClr val="dk2"/>
                </a:solidFill>
              </a:defRPr>
            </a:lvl8pPr>
            <a:lvl9pPr indent="-279400" lvl="8" marL="4114800">
              <a:spcBef>
                <a:spcPts val="0"/>
              </a:spcBef>
              <a:spcAft>
                <a:spcPts val="0"/>
              </a:spcAft>
              <a:buClr>
                <a:schemeClr val="dk2"/>
              </a:buClr>
              <a:buSzPts val="800"/>
              <a:buChar char="■"/>
              <a:defRPr sz="800">
                <a:solidFill>
                  <a:schemeClr val="dk2"/>
                </a:solidFill>
              </a:defRPr>
            </a:lvl9pPr>
          </a:lstStyle>
          <a:p/>
        </p:txBody>
      </p:sp>
      <p:sp>
        <p:nvSpPr>
          <p:cNvPr id="80" name="Google Shape;80;p16"/>
          <p:cNvSpPr txBox="1"/>
          <p:nvPr>
            <p:ph idx="17" type="body"/>
          </p:nvPr>
        </p:nvSpPr>
        <p:spPr>
          <a:xfrm>
            <a:off x="4637225" y="3935075"/>
            <a:ext cx="2086200" cy="9849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dk2"/>
              </a:buClr>
              <a:buSzPts val="800"/>
              <a:buChar char="●"/>
              <a:defRPr sz="800">
                <a:solidFill>
                  <a:schemeClr val="dk2"/>
                </a:solidFill>
              </a:defRPr>
            </a:lvl1pPr>
            <a:lvl2pPr indent="-279400" lvl="1" marL="914400">
              <a:spcBef>
                <a:spcPts val="0"/>
              </a:spcBef>
              <a:spcAft>
                <a:spcPts val="0"/>
              </a:spcAft>
              <a:buClr>
                <a:schemeClr val="dk2"/>
              </a:buClr>
              <a:buSzPts val="800"/>
              <a:buChar char="○"/>
              <a:defRPr sz="800">
                <a:solidFill>
                  <a:schemeClr val="dk2"/>
                </a:solidFill>
              </a:defRPr>
            </a:lvl2pPr>
            <a:lvl3pPr indent="-279400" lvl="2" marL="1371600">
              <a:spcBef>
                <a:spcPts val="0"/>
              </a:spcBef>
              <a:spcAft>
                <a:spcPts val="0"/>
              </a:spcAft>
              <a:buClr>
                <a:schemeClr val="dk2"/>
              </a:buClr>
              <a:buSzPts val="800"/>
              <a:buChar char="■"/>
              <a:defRPr sz="800">
                <a:solidFill>
                  <a:schemeClr val="dk2"/>
                </a:solidFill>
              </a:defRPr>
            </a:lvl3pPr>
            <a:lvl4pPr indent="-279400" lvl="3" marL="1828800">
              <a:spcBef>
                <a:spcPts val="0"/>
              </a:spcBef>
              <a:spcAft>
                <a:spcPts val="0"/>
              </a:spcAft>
              <a:buClr>
                <a:schemeClr val="dk2"/>
              </a:buClr>
              <a:buSzPts val="800"/>
              <a:buChar char="●"/>
              <a:defRPr sz="800">
                <a:solidFill>
                  <a:schemeClr val="dk2"/>
                </a:solidFill>
              </a:defRPr>
            </a:lvl4pPr>
            <a:lvl5pPr indent="-279400" lvl="4" marL="2286000">
              <a:spcBef>
                <a:spcPts val="0"/>
              </a:spcBef>
              <a:spcAft>
                <a:spcPts val="0"/>
              </a:spcAft>
              <a:buClr>
                <a:schemeClr val="dk2"/>
              </a:buClr>
              <a:buSzPts val="800"/>
              <a:buChar char="○"/>
              <a:defRPr sz="800">
                <a:solidFill>
                  <a:schemeClr val="dk2"/>
                </a:solidFill>
              </a:defRPr>
            </a:lvl5pPr>
            <a:lvl6pPr indent="-279400" lvl="5" marL="2743200">
              <a:spcBef>
                <a:spcPts val="0"/>
              </a:spcBef>
              <a:spcAft>
                <a:spcPts val="0"/>
              </a:spcAft>
              <a:buClr>
                <a:schemeClr val="dk2"/>
              </a:buClr>
              <a:buSzPts val="800"/>
              <a:buChar char="■"/>
              <a:defRPr sz="800">
                <a:solidFill>
                  <a:schemeClr val="dk2"/>
                </a:solidFill>
              </a:defRPr>
            </a:lvl6pPr>
            <a:lvl7pPr indent="-279400" lvl="6" marL="3200400">
              <a:spcBef>
                <a:spcPts val="0"/>
              </a:spcBef>
              <a:spcAft>
                <a:spcPts val="0"/>
              </a:spcAft>
              <a:buClr>
                <a:schemeClr val="dk2"/>
              </a:buClr>
              <a:buSzPts val="800"/>
              <a:buChar char="●"/>
              <a:defRPr sz="800">
                <a:solidFill>
                  <a:schemeClr val="dk2"/>
                </a:solidFill>
              </a:defRPr>
            </a:lvl7pPr>
            <a:lvl8pPr indent="-279400" lvl="7" marL="3657600">
              <a:spcBef>
                <a:spcPts val="0"/>
              </a:spcBef>
              <a:spcAft>
                <a:spcPts val="0"/>
              </a:spcAft>
              <a:buClr>
                <a:schemeClr val="dk2"/>
              </a:buClr>
              <a:buSzPts val="800"/>
              <a:buChar char="○"/>
              <a:defRPr sz="800">
                <a:solidFill>
                  <a:schemeClr val="dk2"/>
                </a:solidFill>
              </a:defRPr>
            </a:lvl8pPr>
            <a:lvl9pPr indent="-279400" lvl="8" marL="4114800">
              <a:spcBef>
                <a:spcPts val="0"/>
              </a:spcBef>
              <a:spcAft>
                <a:spcPts val="0"/>
              </a:spcAft>
              <a:buClr>
                <a:schemeClr val="dk2"/>
              </a:buClr>
              <a:buSzPts val="800"/>
              <a:buChar char="■"/>
              <a:defRPr sz="800">
                <a:solidFill>
                  <a:schemeClr val="dk2"/>
                </a:solidFill>
              </a:defRPr>
            </a:lvl9pPr>
          </a:lstStyle>
          <a:p/>
        </p:txBody>
      </p:sp>
      <p:sp>
        <p:nvSpPr>
          <p:cNvPr id="81" name="Google Shape;81;p16"/>
          <p:cNvSpPr txBox="1"/>
          <p:nvPr>
            <p:ph idx="18" type="body"/>
          </p:nvPr>
        </p:nvSpPr>
        <p:spPr>
          <a:xfrm>
            <a:off x="6846175" y="3935075"/>
            <a:ext cx="2086200" cy="9849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dk2"/>
              </a:buClr>
              <a:buSzPts val="800"/>
              <a:buChar char="●"/>
              <a:defRPr sz="800">
                <a:solidFill>
                  <a:schemeClr val="dk2"/>
                </a:solidFill>
              </a:defRPr>
            </a:lvl1pPr>
            <a:lvl2pPr indent="-279400" lvl="1" marL="914400">
              <a:spcBef>
                <a:spcPts val="0"/>
              </a:spcBef>
              <a:spcAft>
                <a:spcPts val="0"/>
              </a:spcAft>
              <a:buClr>
                <a:schemeClr val="dk2"/>
              </a:buClr>
              <a:buSzPts val="800"/>
              <a:buChar char="○"/>
              <a:defRPr sz="800">
                <a:solidFill>
                  <a:schemeClr val="dk2"/>
                </a:solidFill>
              </a:defRPr>
            </a:lvl2pPr>
            <a:lvl3pPr indent="-279400" lvl="2" marL="1371600">
              <a:spcBef>
                <a:spcPts val="0"/>
              </a:spcBef>
              <a:spcAft>
                <a:spcPts val="0"/>
              </a:spcAft>
              <a:buClr>
                <a:schemeClr val="dk2"/>
              </a:buClr>
              <a:buSzPts val="800"/>
              <a:buChar char="■"/>
              <a:defRPr sz="800">
                <a:solidFill>
                  <a:schemeClr val="dk2"/>
                </a:solidFill>
              </a:defRPr>
            </a:lvl3pPr>
            <a:lvl4pPr indent="-279400" lvl="3" marL="1828800">
              <a:spcBef>
                <a:spcPts val="0"/>
              </a:spcBef>
              <a:spcAft>
                <a:spcPts val="0"/>
              </a:spcAft>
              <a:buClr>
                <a:schemeClr val="dk2"/>
              </a:buClr>
              <a:buSzPts val="800"/>
              <a:buChar char="●"/>
              <a:defRPr sz="800">
                <a:solidFill>
                  <a:schemeClr val="dk2"/>
                </a:solidFill>
              </a:defRPr>
            </a:lvl4pPr>
            <a:lvl5pPr indent="-279400" lvl="4" marL="2286000">
              <a:spcBef>
                <a:spcPts val="0"/>
              </a:spcBef>
              <a:spcAft>
                <a:spcPts val="0"/>
              </a:spcAft>
              <a:buClr>
                <a:schemeClr val="dk2"/>
              </a:buClr>
              <a:buSzPts val="800"/>
              <a:buChar char="○"/>
              <a:defRPr sz="800">
                <a:solidFill>
                  <a:schemeClr val="dk2"/>
                </a:solidFill>
              </a:defRPr>
            </a:lvl5pPr>
            <a:lvl6pPr indent="-279400" lvl="5" marL="2743200">
              <a:spcBef>
                <a:spcPts val="0"/>
              </a:spcBef>
              <a:spcAft>
                <a:spcPts val="0"/>
              </a:spcAft>
              <a:buClr>
                <a:schemeClr val="dk2"/>
              </a:buClr>
              <a:buSzPts val="800"/>
              <a:buChar char="■"/>
              <a:defRPr sz="800">
                <a:solidFill>
                  <a:schemeClr val="dk2"/>
                </a:solidFill>
              </a:defRPr>
            </a:lvl6pPr>
            <a:lvl7pPr indent="-279400" lvl="6" marL="3200400">
              <a:spcBef>
                <a:spcPts val="0"/>
              </a:spcBef>
              <a:spcAft>
                <a:spcPts val="0"/>
              </a:spcAft>
              <a:buClr>
                <a:schemeClr val="dk2"/>
              </a:buClr>
              <a:buSzPts val="800"/>
              <a:buChar char="●"/>
              <a:defRPr sz="800">
                <a:solidFill>
                  <a:schemeClr val="dk2"/>
                </a:solidFill>
              </a:defRPr>
            </a:lvl7pPr>
            <a:lvl8pPr indent="-279400" lvl="7" marL="3657600">
              <a:spcBef>
                <a:spcPts val="0"/>
              </a:spcBef>
              <a:spcAft>
                <a:spcPts val="0"/>
              </a:spcAft>
              <a:buClr>
                <a:schemeClr val="dk2"/>
              </a:buClr>
              <a:buSzPts val="800"/>
              <a:buChar char="○"/>
              <a:defRPr sz="800">
                <a:solidFill>
                  <a:schemeClr val="dk2"/>
                </a:solidFill>
              </a:defRPr>
            </a:lvl8pPr>
            <a:lvl9pPr indent="-279400" lvl="8" marL="4114800">
              <a:spcBef>
                <a:spcPts val="0"/>
              </a:spcBef>
              <a:spcAft>
                <a:spcPts val="0"/>
              </a:spcAft>
              <a:buClr>
                <a:schemeClr val="dk2"/>
              </a:buClr>
              <a:buSzPts val="800"/>
              <a:buChar char="■"/>
              <a:defRPr sz="800">
                <a:solidFill>
                  <a:schemeClr val="dk2"/>
                </a:solidFill>
              </a:defRPr>
            </a:lvl9pPr>
          </a:lstStyle>
          <a:p/>
        </p:txBody>
      </p:sp>
      <p:sp>
        <p:nvSpPr>
          <p:cNvPr id="82" name="Google Shape;82;p16"/>
          <p:cNvSpPr txBox="1"/>
          <p:nvPr>
            <p:ph idx="19" type="title"/>
          </p:nvPr>
        </p:nvSpPr>
        <p:spPr>
          <a:xfrm>
            <a:off x="230900" y="454775"/>
            <a:ext cx="4406400" cy="442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600"/>
              <a:buNone/>
              <a:defRPr>
                <a:solidFill>
                  <a:schemeClr val="dk2"/>
                </a:solidFill>
              </a:defRPr>
            </a:lvl1pPr>
            <a:lvl2pPr lvl="1">
              <a:spcBef>
                <a:spcPts val="0"/>
              </a:spcBef>
              <a:spcAft>
                <a:spcPts val="0"/>
              </a:spcAft>
              <a:buClr>
                <a:schemeClr val="dk2"/>
              </a:buClr>
              <a:buSzPts val="3600"/>
              <a:buNone/>
              <a:defRPr sz="3600">
                <a:solidFill>
                  <a:schemeClr val="dk2"/>
                </a:solidFill>
              </a:defRPr>
            </a:lvl2pPr>
            <a:lvl3pPr lvl="2">
              <a:spcBef>
                <a:spcPts val="0"/>
              </a:spcBef>
              <a:spcAft>
                <a:spcPts val="0"/>
              </a:spcAft>
              <a:buClr>
                <a:schemeClr val="dk2"/>
              </a:buClr>
              <a:buSzPts val="3600"/>
              <a:buNone/>
              <a:defRPr sz="3600">
                <a:solidFill>
                  <a:schemeClr val="dk2"/>
                </a:solidFill>
              </a:defRPr>
            </a:lvl3pPr>
            <a:lvl4pPr lvl="3">
              <a:spcBef>
                <a:spcPts val="0"/>
              </a:spcBef>
              <a:spcAft>
                <a:spcPts val="0"/>
              </a:spcAft>
              <a:buClr>
                <a:schemeClr val="dk2"/>
              </a:buClr>
              <a:buSzPts val="3600"/>
              <a:buNone/>
              <a:defRPr sz="3600">
                <a:solidFill>
                  <a:schemeClr val="dk2"/>
                </a:solidFill>
              </a:defRPr>
            </a:lvl4pPr>
            <a:lvl5pPr lvl="4">
              <a:spcBef>
                <a:spcPts val="0"/>
              </a:spcBef>
              <a:spcAft>
                <a:spcPts val="0"/>
              </a:spcAft>
              <a:buClr>
                <a:schemeClr val="dk2"/>
              </a:buClr>
              <a:buSzPts val="3600"/>
              <a:buNone/>
              <a:defRPr sz="3600">
                <a:solidFill>
                  <a:schemeClr val="dk2"/>
                </a:solidFill>
              </a:defRPr>
            </a:lvl5pPr>
            <a:lvl6pPr lvl="5">
              <a:spcBef>
                <a:spcPts val="0"/>
              </a:spcBef>
              <a:spcAft>
                <a:spcPts val="0"/>
              </a:spcAft>
              <a:buClr>
                <a:schemeClr val="dk2"/>
              </a:buClr>
              <a:buSzPts val="3600"/>
              <a:buNone/>
              <a:defRPr sz="3600">
                <a:solidFill>
                  <a:schemeClr val="dk2"/>
                </a:solidFill>
              </a:defRPr>
            </a:lvl6pPr>
            <a:lvl7pPr lvl="6">
              <a:spcBef>
                <a:spcPts val="0"/>
              </a:spcBef>
              <a:spcAft>
                <a:spcPts val="0"/>
              </a:spcAft>
              <a:buClr>
                <a:schemeClr val="dk2"/>
              </a:buClr>
              <a:buSzPts val="3600"/>
              <a:buNone/>
              <a:defRPr sz="3600">
                <a:solidFill>
                  <a:schemeClr val="dk2"/>
                </a:solidFill>
              </a:defRPr>
            </a:lvl7pPr>
            <a:lvl8pPr lvl="7">
              <a:spcBef>
                <a:spcPts val="0"/>
              </a:spcBef>
              <a:spcAft>
                <a:spcPts val="0"/>
              </a:spcAft>
              <a:buClr>
                <a:schemeClr val="dk2"/>
              </a:buClr>
              <a:buSzPts val="3600"/>
              <a:buNone/>
              <a:defRPr sz="3600">
                <a:solidFill>
                  <a:schemeClr val="dk2"/>
                </a:solidFill>
              </a:defRPr>
            </a:lvl8pPr>
            <a:lvl9pPr lvl="8">
              <a:spcBef>
                <a:spcPts val="0"/>
              </a:spcBef>
              <a:spcAft>
                <a:spcPts val="0"/>
              </a:spcAft>
              <a:buClr>
                <a:schemeClr val="dk2"/>
              </a:buClr>
              <a:buSzPts val="3600"/>
              <a:buNone/>
              <a:defRPr sz="3600">
                <a:solidFill>
                  <a:schemeClr val="dk2"/>
                </a:solidFill>
              </a:defRPr>
            </a:lvl9pPr>
          </a:lstStyle>
          <a:p/>
        </p:txBody>
      </p:sp>
      <p:sp>
        <p:nvSpPr>
          <p:cNvPr id="83" name="Google Shape;83;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s of contents" type="twoColTx">
  <p:cSld name="TITLE_AND_TWO_COLUMNS">
    <p:spTree>
      <p:nvGrpSpPr>
        <p:cNvPr id="84" name="Shape 84"/>
        <p:cNvGrpSpPr/>
        <p:nvPr/>
      </p:nvGrpSpPr>
      <p:grpSpPr>
        <a:xfrm>
          <a:off x="0" y="0"/>
          <a:ext cx="0" cy="0"/>
          <a:chOff x="0" y="0"/>
          <a:chExt cx="0" cy="0"/>
        </a:xfrm>
      </p:grpSpPr>
      <p:sp>
        <p:nvSpPr>
          <p:cNvPr id="85" name="Google Shape;85;p17"/>
          <p:cNvSpPr/>
          <p:nvPr>
            <p:ph idx="2" type="pic"/>
          </p:nvPr>
        </p:nvSpPr>
        <p:spPr>
          <a:xfrm>
            <a:off x="0" y="0"/>
            <a:ext cx="9144000" cy="5143500"/>
          </a:xfrm>
          <a:prstGeom prst="rect">
            <a:avLst/>
          </a:prstGeom>
          <a:noFill/>
          <a:ln>
            <a:noFill/>
          </a:ln>
        </p:spPr>
      </p:sp>
      <p:grpSp>
        <p:nvGrpSpPr>
          <p:cNvPr id="86" name="Google Shape;86;p17"/>
          <p:cNvGrpSpPr/>
          <p:nvPr/>
        </p:nvGrpSpPr>
        <p:grpSpPr>
          <a:xfrm>
            <a:off x="162" y="98"/>
            <a:ext cx="9143669" cy="5143312"/>
            <a:chOff x="238125" y="848375"/>
            <a:chExt cx="7144050" cy="4018527"/>
          </a:xfrm>
        </p:grpSpPr>
        <p:sp>
          <p:nvSpPr>
            <p:cNvPr id="87" name="Google Shape;87;p17"/>
            <p:cNvSpPr/>
            <p:nvPr/>
          </p:nvSpPr>
          <p:spPr>
            <a:xfrm>
              <a:off x="238125" y="848377"/>
              <a:ext cx="5017377" cy="4018525"/>
            </a:xfrm>
            <a:custGeom>
              <a:rect b="b" l="l" r="r" t="t"/>
              <a:pathLst>
                <a:path extrusionOk="0" h="160741" w="191211">
                  <a:moveTo>
                    <a:pt x="0" y="0"/>
                  </a:moveTo>
                  <a:lnTo>
                    <a:pt x="0" y="160741"/>
                  </a:lnTo>
                  <a:lnTo>
                    <a:pt x="118091" y="160741"/>
                  </a:lnTo>
                  <a:lnTo>
                    <a:pt x="117329" y="160729"/>
                  </a:lnTo>
                  <a:lnTo>
                    <a:pt x="115829" y="160574"/>
                  </a:lnTo>
                  <a:lnTo>
                    <a:pt x="114376" y="160277"/>
                  </a:lnTo>
                  <a:lnTo>
                    <a:pt x="112971" y="159848"/>
                  </a:lnTo>
                  <a:lnTo>
                    <a:pt x="111638" y="159276"/>
                  </a:lnTo>
                  <a:lnTo>
                    <a:pt x="110376" y="158586"/>
                  </a:lnTo>
                  <a:lnTo>
                    <a:pt x="109185" y="157788"/>
                  </a:lnTo>
                  <a:lnTo>
                    <a:pt x="108078" y="156883"/>
                  </a:lnTo>
                  <a:lnTo>
                    <a:pt x="107077" y="155871"/>
                  </a:lnTo>
                  <a:lnTo>
                    <a:pt x="106161" y="154764"/>
                  </a:lnTo>
                  <a:lnTo>
                    <a:pt x="105363" y="153573"/>
                  </a:lnTo>
                  <a:lnTo>
                    <a:pt x="104672" y="152311"/>
                  </a:lnTo>
                  <a:lnTo>
                    <a:pt x="104113" y="150977"/>
                  </a:lnTo>
                  <a:lnTo>
                    <a:pt x="103672" y="149584"/>
                  </a:lnTo>
                  <a:lnTo>
                    <a:pt x="103374" y="148132"/>
                  </a:lnTo>
                  <a:lnTo>
                    <a:pt x="103220" y="146620"/>
                  </a:lnTo>
                  <a:lnTo>
                    <a:pt x="103208" y="145857"/>
                  </a:lnTo>
                  <a:lnTo>
                    <a:pt x="103208" y="77846"/>
                  </a:lnTo>
                  <a:lnTo>
                    <a:pt x="103220" y="77072"/>
                  </a:lnTo>
                  <a:lnTo>
                    <a:pt x="103374" y="75572"/>
                  </a:lnTo>
                  <a:lnTo>
                    <a:pt x="103672" y="74119"/>
                  </a:lnTo>
                  <a:lnTo>
                    <a:pt x="104113" y="72714"/>
                  </a:lnTo>
                  <a:lnTo>
                    <a:pt x="104672" y="71381"/>
                  </a:lnTo>
                  <a:lnTo>
                    <a:pt x="105363" y="70119"/>
                  </a:lnTo>
                  <a:lnTo>
                    <a:pt x="106161" y="68928"/>
                  </a:lnTo>
                  <a:lnTo>
                    <a:pt x="107077" y="67833"/>
                  </a:lnTo>
                  <a:lnTo>
                    <a:pt x="108078" y="66821"/>
                  </a:lnTo>
                  <a:lnTo>
                    <a:pt x="109185" y="65904"/>
                  </a:lnTo>
                  <a:lnTo>
                    <a:pt x="110376" y="65106"/>
                  </a:lnTo>
                  <a:lnTo>
                    <a:pt x="111638" y="64415"/>
                  </a:lnTo>
                  <a:lnTo>
                    <a:pt x="112971" y="63856"/>
                  </a:lnTo>
                  <a:lnTo>
                    <a:pt x="114376" y="63415"/>
                  </a:lnTo>
                  <a:lnTo>
                    <a:pt x="115829" y="63118"/>
                  </a:lnTo>
                  <a:lnTo>
                    <a:pt x="117329" y="62975"/>
                  </a:lnTo>
                  <a:lnTo>
                    <a:pt x="118091" y="62963"/>
                  </a:lnTo>
                  <a:lnTo>
                    <a:pt x="161444" y="62963"/>
                  </a:lnTo>
                  <a:lnTo>
                    <a:pt x="162206" y="62939"/>
                  </a:lnTo>
                  <a:lnTo>
                    <a:pt x="163718" y="62796"/>
                  </a:lnTo>
                  <a:lnTo>
                    <a:pt x="165170" y="62498"/>
                  </a:lnTo>
                  <a:lnTo>
                    <a:pt x="166563" y="62058"/>
                  </a:lnTo>
                  <a:lnTo>
                    <a:pt x="167897" y="61498"/>
                  </a:lnTo>
                  <a:lnTo>
                    <a:pt x="169159" y="60808"/>
                  </a:lnTo>
                  <a:lnTo>
                    <a:pt x="170350" y="60010"/>
                  </a:lnTo>
                  <a:lnTo>
                    <a:pt x="171457" y="59093"/>
                  </a:lnTo>
                  <a:lnTo>
                    <a:pt x="172469" y="58081"/>
                  </a:lnTo>
                  <a:lnTo>
                    <a:pt x="173374" y="56986"/>
                  </a:lnTo>
                  <a:lnTo>
                    <a:pt x="174172" y="55795"/>
                  </a:lnTo>
                  <a:lnTo>
                    <a:pt x="174862" y="54533"/>
                  </a:lnTo>
                  <a:lnTo>
                    <a:pt x="175434" y="53199"/>
                  </a:lnTo>
                  <a:lnTo>
                    <a:pt x="175863" y="51794"/>
                  </a:lnTo>
                  <a:lnTo>
                    <a:pt x="176160" y="50342"/>
                  </a:lnTo>
                  <a:lnTo>
                    <a:pt x="176315" y="48841"/>
                  </a:lnTo>
                  <a:lnTo>
                    <a:pt x="176327" y="48079"/>
                  </a:lnTo>
                  <a:lnTo>
                    <a:pt x="176327" y="14883"/>
                  </a:lnTo>
                  <a:lnTo>
                    <a:pt x="176339" y="14121"/>
                  </a:lnTo>
                  <a:lnTo>
                    <a:pt x="176494" y="12609"/>
                  </a:lnTo>
                  <a:lnTo>
                    <a:pt x="176791" y="11157"/>
                  </a:lnTo>
                  <a:lnTo>
                    <a:pt x="177220" y="9764"/>
                  </a:lnTo>
                  <a:lnTo>
                    <a:pt x="177792" y="8430"/>
                  </a:lnTo>
                  <a:lnTo>
                    <a:pt x="178482" y="7168"/>
                  </a:lnTo>
                  <a:lnTo>
                    <a:pt x="179280" y="5977"/>
                  </a:lnTo>
                  <a:lnTo>
                    <a:pt x="180185" y="4870"/>
                  </a:lnTo>
                  <a:lnTo>
                    <a:pt x="181197" y="3858"/>
                  </a:lnTo>
                  <a:lnTo>
                    <a:pt x="182304" y="2953"/>
                  </a:lnTo>
                  <a:lnTo>
                    <a:pt x="183495" y="2155"/>
                  </a:lnTo>
                  <a:lnTo>
                    <a:pt x="184757" y="1465"/>
                  </a:lnTo>
                  <a:lnTo>
                    <a:pt x="186091" y="893"/>
                  </a:lnTo>
                  <a:lnTo>
                    <a:pt x="187484" y="464"/>
                  </a:lnTo>
                  <a:lnTo>
                    <a:pt x="188936" y="167"/>
                  </a:lnTo>
                  <a:lnTo>
                    <a:pt x="190448" y="12"/>
                  </a:lnTo>
                  <a:lnTo>
                    <a:pt x="1912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88" name="Google Shape;88;p17"/>
            <p:cNvSpPr/>
            <p:nvPr/>
          </p:nvSpPr>
          <p:spPr>
            <a:xfrm>
              <a:off x="7010075" y="848375"/>
              <a:ext cx="372100" cy="372100"/>
            </a:xfrm>
            <a:custGeom>
              <a:rect b="b" l="l" r="r" t="t"/>
              <a:pathLst>
                <a:path extrusionOk="0" h="14884" w="14884">
                  <a:moveTo>
                    <a:pt x="0" y="0"/>
                  </a:moveTo>
                  <a:lnTo>
                    <a:pt x="763" y="12"/>
                  </a:lnTo>
                  <a:lnTo>
                    <a:pt x="2275" y="167"/>
                  </a:lnTo>
                  <a:lnTo>
                    <a:pt x="3727" y="464"/>
                  </a:lnTo>
                  <a:lnTo>
                    <a:pt x="5120" y="893"/>
                  </a:lnTo>
                  <a:lnTo>
                    <a:pt x="6454" y="1465"/>
                  </a:lnTo>
                  <a:lnTo>
                    <a:pt x="7716" y="2155"/>
                  </a:lnTo>
                  <a:lnTo>
                    <a:pt x="8907" y="2953"/>
                  </a:lnTo>
                  <a:lnTo>
                    <a:pt x="10014" y="3858"/>
                  </a:lnTo>
                  <a:lnTo>
                    <a:pt x="11026" y="4870"/>
                  </a:lnTo>
                  <a:lnTo>
                    <a:pt x="11931" y="5977"/>
                  </a:lnTo>
                  <a:lnTo>
                    <a:pt x="12729" y="7168"/>
                  </a:lnTo>
                  <a:lnTo>
                    <a:pt x="13419" y="8430"/>
                  </a:lnTo>
                  <a:lnTo>
                    <a:pt x="13991" y="9764"/>
                  </a:lnTo>
                  <a:lnTo>
                    <a:pt x="14420" y="11157"/>
                  </a:lnTo>
                  <a:lnTo>
                    <a:pt x="14717" y="12609"/>
                  </a:lnTo>
                  <a:lnTo>
                    <a:pt x="14872" y="14121"/>
                  </a:lnTo>
                  <a:lnTo>
                    <a:pt x="14884" y="14883"/>
                  </a:lnTo>
                  <a:lnTo>
                    <a:pt x="148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89" name="Google Shape;89;p17"/>
            <p:cNvSpPr/>
            <p:nvPr/>
          </p:nvSpPr>
          <p:spPr>
            <a:xfrm>
              <a:off x="5182100" y="2921025"/>
              <a:ext cx="2200075" cy="1945875"/>
            </a:xfrm>
            <a:custGeom>
              <a:rect b="b" l="l" r="r" t="t"/>
              <a:pathLst>
                <a:path extrusionOk="0" h="77835" w="88003">
                  <a:moveTo>
                    <a:pt x="88003" y="1"/>
                  </a:moveTo>
                  <a:lnTo>
                    <a:pt x="87991" y="763"/>
                  </a:lnTo>
                  <a:lnTo>
                    <a:pt x="87836" y="2263"/>
                  </a:lnTo>
                  <a:lnTo>
                    <a:pt x="87539" y="3715"/>
                  </a:lnTo>
                  <a:lnTo>
                    <a:pt x="87110" y="5120"/>
                  </a:lnTo>
                  <a:lnTo>
                    <a:pt x="86538" y="6454"/>
                  </a:lnTo>
                  <a:lnTo>
                    <a:pt x="85848" y="7716"/>
                  </a:lnTo>
                  <a:lnTo>
                    <a:pt x="85050" y="8907"/>
                  </a:lnTo>
                  <a:lnTo>
                    <a:pt x="84145" y="10002"/>
                  </a:lnTo>
                  <a:lnTo>
                    <a:pt x="83133" y="11014"/>
                  </a:lnTo>
                  <a:lnTo>
                    <a:pt x="82026" y="11931"/>
                  </a:lnTo>
                  <a:lnTo>
                    <a:pt x="80835" y="12729"/>
                  </a:lnTo>
                  <a:lnTo>
                    <a:pt x="79573" y="13419"/>
                  </a:lnTo>
                  <a:lnTo>
                    <a:pt x="78239" y="13979"/>
                  </a:lnTo>
                  <a:lnTo>
                    <a:pt x="76846" y="14420"/>
                  </a:lnTo>
                  <a:lnTo>
                    <a:pt x="75394" y="14717"/>
                  </a:lnTo>
                  <a:lnTo>
                    <a:pt x="73882" y="14860"/>
                  </a:lnTo>
                  <a:lnTo>
                    <a:pt x="73119" y="14884"/>
                  </a:lnTo>
                  <a:lnTo>
                    <a:pt x="29767" y="14884"/>
                  </a:lnTo>
                  <a:lnTo>
                    <a:pt x="29005" y="14896"/>
                  </a:lnTo>
                  <a:lnTo>
                    <a:pt x="27505" y="15039"/>
                  </a:lnTo>
                  <a:lnTo>
                    <a:pt x="26052" y="15336"/>
                  </a:lnTo>
                  <a:lnTo>
                    <a:pt x="24647" y="15777"/>
                  </a:lnTo>
                  <a:lnTo>
                    <a:pt x="23314" y="16337"/>
                  </a:lnTo>
                  <a:lnTo>
                    <a:pt x="22051" y="17027"/>
                  </a:lnTo>
                  <a:lnTo>
                    <a:pt x="20861" y="17825"/>
                  </a:lnTo>
                  <a:lnTo>
                    <a:pt x="19765" y="18742"/>
                  </a:lnTo>
                  <a:lnTo>
                    <a:pt x="18753" y="19754"/>
                  </a:lnTo>
                  <a:lnTo>
                    <a:pt x="17836" y="20849"/>
                  </a:lnTo>
                  <a:lnTo>
                    <a:pt x="17039" y="22040"/>
                  </a:lnTo>
                  <a:lnTo>
                    <a:pt x="16348" y="23302"/>
                  </a:lnTo>
                  <a:lnTo>
                    <a:pt x="15788" y="24636"/>
                  </a:lnTo>
                  <a:lnTo>
                    <a:pt x="15348" y="26041"/>
                  </a:lnTo>
                  <a:lnTo>
                    <a:pt x="15050" y="27493"/>
                  </a:lnTo>
                  <a:lnTo>
                    <a:pt x="14895" y="28993"/>
                  </a:lnTo>
                  <a:lnTo>
                    <a:pt x="14884" y="29767"/>
                  </a:lnTo>
                  <a:lnTo>
                    <a:pt x="14884" y="62951"/>
                  </a:lnTo>
                  <a:lnTo>
                    <a:pt x="14872" y="63714"/>
                  </a:lnTo>
                  <a:lnTo>
                    <a:pt x="14717" y="65226"/>
                  </a:lnTo>
                  <a:lnTo>
                    <a:pt x="14431" y="66678"/>
                  </a:lnTo>
                  <a:lnTo>
                    <a:pt x="13991" y="68071"/>
                  </a:lnTo>
                  <a:lnTo>
                    <a:pt x="13431" y="69405"/>
                  </a:lnTo>
                  <a:lnTo>
                    <a:pt x="12740" y="70667"/>
                  </a:lnTo>
                  <a:lnTo>
                    <a:pt x="11931" y="71858"/>
                  </a:lnTo>
                  <a:lnTo>
                    <a:pt x="11026" y="72965"/>
                  </a:lnTo>
                  <a:lnTo>
                    <a:pt x="10014" y="73977"/>
                  </a:lnTo>
                  <a:lnTo>
                    <a:pt x="8918" y="74882"/>
                  </a:lnTo>
                  <a:lnTo>
                    <a:pt x="7728" y="75680"/>
                  </a:lnTo>
                  <a:lnTo>
                    <a:pt x="6466" y="76370"/>
                  </a:lnTo>
                  <a:lnTo>
                    <a:pt x="5120" y="76942"/>
                  </a:lnTo>
                  <a:lnTo>
                    <a:pt x="3727" y="77371"/>
                  </a:lnTo>
                  <a:lnTo>
                    <a:pt x="2274" y="77668"/>
                  </a:lnTo>
                  <a:lnTo>
                    <a:pt x="774" y="77823"/>
                  </a:lnTo>
                  <a:lnTo>
                    <a:pt x="0" y="77835"/>
                  </a:lnTo>
                  <a:lnTo>
                    <a:pt x="88003" y="77835"/>
                  </a:lnTo>
                  <a:lnTo>
                    <a:pt x="880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90" name="Google Shape;90;p17"/>
          <p:cNvSpPr txBox="1"/>
          <p:nvPr>
            <p:ph type="title"/>
          </p:nvPr>
        </p:nvSpPr>
        <p:spPr>
          <a:xfrm>
            <a:off x="230900" y="457200"/>
            <a:ext cx="4406400" cy="15606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4800"/>
              <a:buNone/>
              <a:defRPr/>
            </a:lvl2pPr>
            <a:lvl3pPr lvl="2">
              <a:spcBef>
                <a:spcPts val="0"/>
              </a:spcBef>
              <a:spcAft>
                <a:spcPts val="0"/>
              </a:spcAft>
              <a:buClr>
                <a:schemeClr val="dk1"/>
              </a:buClr>
              <a:buSzPts val="4800"/>
              <a:buNone/>
              <a:defRPr/>
            </a:lvl3pPr>
            <a:lvl4pPr lvl="3">
              <a:spcBef>
                <a:spcPts val="0"/>
              </a:spcBef>
              <a:spcAft>
                <a:spcPts val="0"/>
              </a:spcAft>
              <a:buClr>
                <a:schemeClr val="dk1"/>
              </a:buClr>
              <a:buSzPts val="4800"/>
              <a:buNone/>
              <a:defRPr/>
            </a:lvl4pPr>
            <a:lvl5pPr lvl="4">
              <a:spcBef>
                <a:spcPts val="0"/>
              </a:spcBef>
              <a:spcAft>
                <a:spcPts val="0"/>
              </a:spcAft>
              <a:buClr>
                <a:schemeClr val="dk1"/>
              </a:buClr>
              <a:buSzPts val="4800"/>
              <a:buNone/>
              <a:defRPr/>
            </a:lvl5pPr>
            <a:lvl6pPr lvl="5">
              <a:spcBef>
                <a:spcPts val="0"/>
              </a:spcBef>
              <a:spcAft>
                <a:spcPts val="0"/>
              </a:spcAft>
              <a:buClr>
                <a:schemeClr val="dk1"/>
              </a:buClr>
              <a:buSzPts val="4800"/>
              <a:buNone/>
              <a:defRPr/>
            </a:lvl6pPr>
            <a:lvl7pPr lvl="6">
              <a:spcBef>
                <a:spcPts val="0"/>
              </a:spcBef>
              <a:spcAft>
                <a:spcPts val="0"/>
              </a:spcAft>
              <a:buClr>
                <a:schemeClr val="dk1"/>
              </a:buClr>
              <a:buSzPts val="4800"/>
              <a:buNone/>
              <a:defRPr/>
            </a:lvl7pPr>
            <a:lvl8pPr lvl="7">
              <a:spcBef>
                <a:spcPts val="0"/>
              </a:spcBef>
              <a:spcAft>
                <a:spcPts val="0"/>
              </a:spcAft>
              <a:buClr>
                <a:schemeClr val="dk1"/>
              </a:buClr>
              <a:buSzPts val="4800"/>
              <a:buNone/>
              <a:defRPr/>
            </a:lvl8pPr>
            <a:lvl9pPr lvl="8">
              <a:spcBef>
                <a:spcPts val="0"/>
              </a:spcBef>
              <a:spcAft>
                <a:spcPts val="0"/>
              </a:spcAft>
              <a:buClr>
                <a:schemeClr val="dk1"/>
              </a:buClr>
              <a:buSzPts val="4800"/>
              <a:buNone/>
              <a:defRPr/>
            </a:lvl9pPr>
          </a:lstStyle>
          <a:p/>
        </p:txBody>
      </p:sp>
      <p:sp>
        <p:nvSpPr>
          <p:cNvPr id="91" name="Google Shape;91;p17"/>
          <p:cNvSpPr txBox="1"/>
          <p:nvPr>
            <p:ph idx="1" type="body"/>
          </p:nvPr>
        </p:nvSpPr>
        <p:spPr>
          <a:xfrm>
            <a:off x="230900" y="2356825"/>
            <a:ext cx="2974800" cy="2563500"/>
          </a:xfrm>
          <a:prstGeom prst="rect">
            <a:avLst/>
          </a:prstGeom>
        </p:spPr>
        <p:txBody>
          <a:bodyPr anchorCtr="0" anchor="b" bIns="91425" lIns="91425" spcFirstLastPara="1" rIns="91425" wrap="square" tIns="91425">
            <a:noAutofit/>
          </a:bodyPr>
          <a:lstStyle>
            <a:lvl1pPr indent="-342900" lvl="0" marL="457200">
              <a:spcBef>
                <a:spcPts val="0"/>
              </a:spcBef>
              <a:spcAft>
                <a:spcPts val="0"/>
              </a:spcAft>
              <a:buClr>
                <a:schemeClr val="dk1"/>
              </a:buClr>
              <a:buSzPts val="1800"/>
              <a:buChar char="●"/>
              <a:defRPr sz="1800"/>
            </a:lvl1pPr>
            <a:lvl2pPr indent="-342900" lvl="1" marL="914400">
              <a:spcBef>
                <a:spcPts val="0"/>
              </a:spcBef>
              <a:spcAft>
                <a:spcPts val="0"/>
              </a:spcAft>
              <a:buClr>
                <a:schemeClr val="dk1"/>
              </a:buClr>
              <a:buSzPts val="1800"/>
              <a:buChar char="○"/>
              <a:defRPr sz="1800"/>
            </a:lvl2pPr>
            <a:lvl3pPr indent="-342900" lvl="2" marL="1371600">
              <a:spcBef>
                <a:spcPts val="0"/>
              </a:spcBef>
              <a:spcAft>
                <a:spcPts val="0"/>
              </a:spcAft>
              <a:buClr>
                <a:schemeClr val="dk1"/>
              </a:buClr>
              <a:buSzPts val="1800"/>
              <a:buChar char="■"/>
              <a:defRPr sz="1800"/>
            </a:lvl3pPr>
            <a:lvl4pPr indent="-342900" lvl="3" marL="1828800">
              <a:spcBef>
                <a:spcPts val="0"/>
              </a:spcBef>
              <a:spcAft>
                <a:spcPts val="0"/>
              </a:spcAft>
              <a:buClr>
                <a:schemeClr val="dk1"/>
              </a:buClr>
              <a:buSzPts val="1800"/>
              <a:buChar char="●"/>
              <a:defRPr sz="1800"/>
            </a:lvl4pPr>
            <a:lvl5pPr indent="-342900" lvl="4" marL="2286000">
              <a:spcBef>
                <a:spcPts val="0"/>
              </a:spcBef>
              <a:spcAft>
                <a:spcPts val="0"/>
              </a:spcAft>
              <a:buClr>
                <a:schemeClr val="dk1"/>
              </a:buClr>
              <a:buSzPts val="1800"/>
              <a:buChar char="○"/>
              <a:defRPr sz="1800"/>
            </a:lvl5pPr>
            <a:lvl6pPr indent="-342900" lvl="5" marL="2743200">
              <a:spcBef>
                <a:spcPts val="0"/>
              </a:spcBef>
              <a:spcAft>
                <a:spcPts val="0"/>
              </a:spcAft>
              <a:buClr>
                <a:schemeClr val="dk1"/>
              </a:buClr>
              <a:buSzPts val="1800"/>
              <a:buChar char="■"/>
              <a:defRPr sz="1800"/>
            </a:lvl6pPr>
            <a:lvl7pPr indent="-342900" lvl="6" marL="3200400">
              <a:spcBef>
                <a:spcPts val="0"/>
              </a:spcBef>
              <a:spcAft>
                <a:spcPts val="0"/>
              </a:spcAft>
              <a:buClr>
                <a:schemeClr val="dk1"/>
              </a:buClr>
              <a:buSzPts val="1800"/>
              <a:buChar char="●"/>
              <a:defRPr sz="1800"/>
            </a:lvl7pPr>
            <a:lvl8pPr indent="-342900" lvl="7" marL="3657600">
              <a:spcBef>
                <a:spcPts val="0"/>
              </a:spcBef>
              <a:spcAft>
                <a:spcPts val="0"/>
              </a:spcAft>
              <a:buClr>
                <a:schemeClr val="dk1"/>
              </a:buClr>
              <a:buSzPts val="1800"/>
              <a:buChar char="○"/>
              <a:defRPr sz="1800"/>
            </a:lvl8pPr>
            <a:lvl9pPr indent="-342900" lvl="8" marL="4114800">
              <a:spcBef>
                <a:spcPts val="0"/>
              </a:spcBef>
              <a:spcAft>
                <a:spcPts val="0"/>
              </a:spcAft>
              <a:buClr>
                <a:schemeClr val="dk1"/>
              </a:buClr>
              <a:buSzPts val="1800"/>
              <a:buChar char="■"/>
              <a:defRPr sz="1800"/>
            </a:lvl9pPr>
          </a:lstStyle>
          <a:p/>
        </p:txBody>
      </p:sp>
      <p:sp>
        <p:nvSpPr>
          <p:cNvPr id="92" name="Google Shape;92;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_19">
    <p:bg>
      <p:bgPr>
        <a:solidFill>
          <a:schemeClr val="lt1"/>
        </a:solidFill>
      </p:bgPr>
    </p:bg>
    <p:spTree>
      <p:nvGrpSpPr>
        <p:cNvPr id="93" name="Shape 93"/>
        <p:cNvGrpSpPr/>
        <p:nvPr/>
      </p:nvGrpSpPr>
      <p:grpSpPr>
        <a:xfrm>
          <a:off x="0" y="0"/>
          <a:ext cx="0" cy="0"/>
          <a:chOff x="0" y="0"/>
          <a:chExt cx="0" cy="0"/>
        </a:xfrm>
      </p:grpSpPr>
      <p:sp>
        <p:nvSpPr>
          <p:cNvPr id="94" name="Google Shape;94;p18"/>
          <p:cNvSpPr txBox="1"/>
          <p:nvPr>
            <p:ph type="title"/>
          </p:nvPr>
        </p:nvSpPr>
        <p:spPr>
          <a:xfrm>
            <a:off x="230900" y="457200"/>
            <a:ext cx="2974800" cy="5622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1"/>
              </a:buClr>
              <a:buSzPts val="3600"/>
              <a:buNone/>
              <a:defRPr/>
            </a:lvl1pPr>
            <a:lvl2pPr lvl="1">
              <a:lnSpc>
                <a:spcPct val="80000"/>
              </a:lnSpc>
              <a:spcBef>
                <a:spcPts val="0"/>
              </a:spcBef>
              <a:spcAft>
                <a:spcPts val="0"/>
              </a:spcAft>
              <a:buClr>
                <a:schemeClr val="dk1"/>
              </a:buClr>
              <a:buSzPts val="3600"/>
              <a:buNone/>
              <a:defRPr sz="3600"/>
            </a:lvl2pPr>
            <a:lvl3pPr lvl="2">
              <a:lnSpc>
                <a:spcPct val="80000"/>
              </a:lnSpc>
              <a:spcBef>
                <a:spcPts val="0"/>
              </a:spcBef>
              <a:spcAft>
                <a:spcPts val="0"/>
              </a:spcAft>
              <a:buClr>
                <a:schemeClr val="dk1"/>
              </a:buClr>
              <a:buSzPts val="3600"/>
              <a:buNone/>
              <a:defRPr sz="3600"/>
            </a:lvl3pPr>
            <a:lvl4pPr lvl="3">
              <a:lnSpc>
                <a:spcPct val="80000"/>
              </a:lnSpc>
              <a:spcBef>
                <a:spcPts val="0"/>
              </a:spcBef>
              <a:spcAft>
                <a:spcPts val="0"/>
              </a:spcAft>
              <a:buClr>
                <a:schemeClr val="dk1"/>
              </a:buClr>
              <a:buSzPts val="3600"/>
              <a:buNone/>
              <a:defRPr sz="3600"/>
            </a:lvl4pPr>
            <a:lvl5pPr lvl="4">
              <a:lnSpc>
                <a:spcPct val="80000"/>
              </a:lnSpc>
              <a:spcBef>
                <a:spcPts val="0"/>
              </a:spcBef>
              <a:spcAft>
                <a:spcPts val="0"/>
              </a:spcAft>
              <a:buClr>
                <a:schemeClr val="dk1"/>
              </a:buClr>
              <a:buSzPts val="3600"/>
              <a:buNone/>
              <a:defRPr sz="3600"/>
            </a:lvl5pPr>
            <a:lvl6pPr lvl="5">
              <a:lnSpc>
                <a:spcPct val="80000"/>
              </a:lnSpc>
              <a:spcBef>
                <a:spcPts val="0"/>
              </a:spcBef>
              <a:spcAft>
                <a:spcPts val="0"/>
              </a:spcAft>
              <a:buClr>
                <a:schemeClr val="dk1"/>
              </a:buClr>
              <a:buSzPts val="3600"/>
              <a:buNone/>
              <a:defRPr sz="3600"/>
            </a:lvl6pPr>
            <a:lvl7pPr lvl="6">
              <a:lnSpc>
                <a:spcPct val="80000"/>
              </a:lnSpc>
              <a:spcBef>
                <a:spcPts val="0"/>
              </a:spcBef>
              <a:spcAft>
                <a:spcPts val="0"/>
              </a:spcAft>
              <a:buClr>
                <a:schemeClr val="dk1"/>
              </a:buClr>
              <a:buSzPts val="3600"/>
              <a:buNone/>
              <a:defRPr sz="3600"/>
            </a:lvl7pPr>
            <a:lvl8pPr lvl="7">
              <a:lnSpc>
                <a:spcPct val="80000"/>
              </a:lnSpc>
              <a:spcBef>
                <a:spcPts val="0"/>
              </a:spcBef>
              <a:spcAft>
                <a:spcPts val="0"/>
              </a:spcAft>
              <a:buClr>
                <a:schemeClr val="dk1"/>
              </a:buClr>
              <a:buSzPts val="3600"/>
              <a:buNone/>
              <a:defRPr sz="3600"/>
            </a:lvl8pPr>
            <a:lvl9pPr lvl="8">
              <a:lnSpc>
                <a:spcPct val="80000"/>
              </a:lnSpc>
              <a:spcBef>
                <a:spcPts val="0"/>
              </a:spcBef>
              <a:spcAft>
                <a:spcPts val="0"/>
              </a:spcAft>
              <a:buClr>
                <a:schemeClr val="dk1"/>
              </a:buClr>
              <a:buSzPts val="3600"/>
              <a:buNone/>
              <a:defRPr sz="3600"/>
            </a:lvl9pPr>
          </a:lstStyle>
          <a:p/>
        </p:txBody>
      </p:sp>
      <p:graphicFrame>
        <p:nvGraphicFramePr>
          <p:cNvPr id="95" name="Google Shape;95;p18"/>
          <p:cNvGraphicFramePr/>
          <p:nvPr/>
        </p:nvGraphicFramePr>
        <p:xfrm>
          <a:off x="228588" y="2431250"/>
          <a:ext cx="3000000" cy="3000000"/>
        </p:xfrm>
        <a:graphic>
          <a:graphicData uri="http://schemas.openxmlformats.org/drawingml/2006/table">
            <a:tbl>
              <a:tblPr>
                <a:noFill/>
                <a:tableStyleId>{E13C7B6A-CE6E-4B75-9E71-CC83459C2257}</a:tableStyleId>
              </a:tblPr>
              <a:tblGrid>
                <a:gridCol w="2711825"/>
              </a:tblGrid>
              <a:tr h="2712250">
                <a:tc>
                  <a:txBody>
                    <a:bodyPr/>
                    <a:lstStyle/>
                    <a:p>
                      <a:pPr indent="0" lvl="0" marL="0" rtl="0" algn="l">
                        <a:spcBef>
                          <a:spcPts val="0"/>
                        </a:spcBef>
                        <a:spcAft>
                          <a:spcPts val="0"/>
                        </a:spcAft>
                        <a:buNone/>
                      </a:pPr>
                      <a:r>
                        <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r>
            </a:tbl>
          </a:graphicData>
        </a:graphic>
      </p:graphicFrame>
      <p:graphicFrame>
        <p:nvGraphicFramePr>
          <p:cNvPr id="96" name="Google Shape;96;p18"/>
          <p:cNvGraphicFramePr/>
          <p:nvPr/>
        </p:nvGraphicFramePr>
        <p:xfrm>
          <a:off x="3216075" y="2431250"/>
          <a:ext cx="3000000" cy="3000000"/>
        </p:xfrm>
        <a:graphic>
          <a:graphicData uri="http://schemas.openxmlformats.org/drawingml/2006/table">
            <a:tbl>
              <a:tblPr>
                <a:noFill/>
                <a:tableStyleId>{E13C7B6A-CE6E-4B75-9E71-CC83459C2257}</a:tableStyleId>
              </a:tblPr>
              <a:tblGrid>
                <a:gridCol w="2711825"/>
              </a:tblGrid>
              <a:tr h="2712250">
                <a:tc>
                  <a:txBody>
                    <a:bodyPr/>
                    <a:lstStyle/>
                    <a:p>
                      <a:pPr indent="0" lvl="0" marL="0" rtl="0" algn="l">
                        <a:spcBef>
                          <a:spcPts val="0"/>
                        </a:spcBef>
                        <a:spcAft>
                          <a:spcPts val="0"/>
                        </a:spcAft>
                        <a:buNone/>
                      </a:pPr>
                      <a:r>
                        <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r>
            </a:tbl>
          </a:graphicData>
        </a:graphic>
      </p:graphicFrame>
      <p:graphicFrame>
        <p:nvGraphicFramePr>
          <p:cNvPr id="97" name="Google Shape;97;p18"/>
          <p:cNvGraphicFramePr/>
          <p:nvPr/>
        </p:nvGraphicFramePr>
        <p:xfrm>
          <a:off x="6203563" y="2431250"/>
          <a:ext cx="3000000" cy="3000000"/>
        </p:xfrm>
        <a:graphic>
          <a:graphicData uri="http://schemas.openxmlformats.org/drawingml/2006/table">
            <a:tbl>
              <a:tblPr>
                <a:noFill/>
                <a:tableStyleId>{E13C7B6A-CE6E-4B75-9E71-CC83459C2257}</a:tableStyleId>
              </a:tblPr>
              <a:tblGrid>
                <a:gridCol w="2711825"/>
              </a:tblGrid>
              <a:tr h="2712250">
                <a:tc>
                  <a:txBody>
                    <a:bodyPr/>
                    <a:lstStyle/>
                    <a:p>
                      <a:pPr indent="0" lvl="0" marL="0" rtl="0" algn="l">
                        <a:spcBef>
                          <a:spcPts val="0"/>
                        </a:spcBef>
                        <a:spcAft>
                          <a:spcPts val="0"/>
                        </a:spcAft>
                        <a:buNone/>
                      </a:pPr>
                      <a:r>
                        <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r>
            </a:tbl>
          </a:graphicData>
        </a:graphic>
      </p:graphicFrame>
      <p:sp>
        <p:nvSpPr>
          <p:cNvPr id="98" name="Google Shape;98;p18"/>
          <p:cNvSpPr txBox="1"/>
          <p:nvPr>
            <p:ph idx="1" type="body"/>
          </p:nvPr>
        </p:nvSpPr>
        <p:spPr>
          <a:xfrm>
            <a:off x="356300" y="3285600"/>
            <a:ext cx="2456400" cy="16146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99" name="Google Shape;99;p18"/>
          <p:cNvSpPr txBox="1"/>
          <p:nvPr>
            <p:ph idx="2" type="body"/>
          </p:nvPr>
        </p:nvSpPr>
        <p:spPr>
          <a:xfrm>
            <a:off x="3343788" y="3285600"/>
            <a:ext cx="2456400" cy="16146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00" name="Google Shape;100;p18"/>
          <p:cNvSpPr txBox="1"/>
          <p:nvPr>
            <p:ph idx="3" type="body"/>
          </p:nvPr>
        </p:nvSpPr>
        <p:spPr>
          <a:xfrm>
            <a:off x="6331275" y="3285600"/>
            <a:ext cx="2456400" cy="16146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01" name="Google Shape;101;p18"/>
          <p:cNvSpPr txBox="1"/>
          <p:nvPr>
            <p:ph idx="4" type="title"/>
          </p:nvPr>
        </p:nvSpPr>
        <p:spPr>
          <a:xfrm>
            <a:off x="333350" y="2431250"/>
            <a:ext cx="2502300" cy="736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102" name="Google Shape;102;p18"/>
          <p:cNvSpPr txBox="1"/>
          <p:nvPr>
            <p:ph idx="5" type="title"/>
          </p:nvPr>
        </p:nvSpPr>
        <p:spPr>
          <a:xfrm>
            <a:off x="3320850" y="2431250"/>
            <a:ext cx="2502300" cy="736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103" name="Google Shape;103;p18"/>
          <p:cNvSpPr txBox="1"/>
          <p:nvPr>
            <p:ph idx="6" type="title"/>
          </p:nvPr>
        </p:nvSpPr>
        <p:spPr>
          <a:xfrm>
            <a:off x="6308325" y="2431250"/>
            <a:ext cx="2502300" cy="736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104" name="Google Shape;104;p18"/>
          <p:cNvSpPr txBox="1"/>
          <p:nvPr>
            <p:ph idx="7" type="body"/>
          </p:nvPr>
        </p:nvSpPr>
        <p:spPr>
          <a:xfrm>
            <a:off x="5349150" y="457200"/>
            <a:ext cx="3572700" cy="1544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05" name="Google Shape;105;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duct slide" type="titleOnly">
  <p:cSld name="TITLE_ONLY">
    <p:spTree>
      <p:nvGrpSpPr>
        <p:cNvPr id="106" name="Shape 106"/>
        <p:cNvGrpSpPr/>
        <p:nvPr/>
      </p:nvGrpSpPr>
      <p:grpSpPr>
        <a:xfrm>
          <a:off x="0" y="0"/>
          <a:ext cx="0" cy="0"/>
          <a:chOff x="0" y="0"/>
          <a:chExt cx="0" cy="0"/>
        </a:xfrm>
      </p:grpSpPr>
      <p:sp>
        <p:nvSpPr>
          <p:cNvPr id="107" name="Google Shape;107;p19"/>
          <p:cNvSpPr/>
          <p:nvPr>
            <p:ph idx="2" type="pic"/>
          </p:nvPr>
        </p:nvSpPr>
        <p:spPr>
          <a:xfrm>
            <a:off x="0" y="0"/>
            <a:ext cx="9144000" cy="5143500"/>
          </a:xfrm>
          <a:prstGeom prst="rect">
            <a:avLst/>
          </a:prstGeom>
          <a:noFill/>
          <a:ln>
            <a:noFill/>
          </a:ln>
        </p:spPr>
      </p:sp>
      <p:sp>
        <p:nvSpPr>
          <p:cNvPr id="108" name="Google Shape;108;p19"/>
          <p:cNvSpPr txBox="1"/>
          <p:nvPr>
            <p:ph type="title"/>
          </p:nvPr>
        </p:nvSpPr>
        <p:spPr>
          <a:xfrm>
            <a:off x="230900" y="457175"/>
            <a:ext cx="4403700" cy="6879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600"/>
              <a:buNone/>
              <a:defRPr>
                <a:solidFill>
                  <a:schemeClr val="dk2"/>
                </a:solidFill>
              </a:defRPr>
            </a:lvl1pPr>
            <a:lvl2pPr lvl="1">
              <a:spcBef>
                <a:spcPts val="0"/>
              </a:spcBef>
              <a:spcAft>
                <a:spcPts val="0"/>
              </a:spcAft>
              <a:buClr>
                <a:schemeClr val="dk2"/>
              </a:buClr>
              <a:buSzPts val="4800"/>
              <a:buNone/>
              <a:defRPr>
                <a:solidFill>
                  <a:schemeClr val="dk2"/>
                </a:solidFill>
              </a:defRPr>
            </a:lvl2pPr>
            <a:lvl3pPr lvl="2">
              <a:spcBef>
                <a:spcPts val="0"/>
              </a:spcBef>
              <a:spcAft>
                <a:spcPts val="0"/>
              </a:spcAft>
              <a:buClr>
                <a:schemeClr val="dk2"/>
              </a:buClr>
              <a:buSzPts val="4800"/>
              <a:buNone/>
              <a:defRPr>
                <a:solidFill>
                  <a:schemeClr val="dk2"/>
                </a:solidFill>
              </a:defRPr>
            </a:lvl3pPr>
            <a:lvl4pPr lvl="3">
              <a:spcBef>
                <a:spcPts val="0"/>
              </a:spcBef>
              <a:spcAft>
                <a:spcPts val="0"/>
              </a:spcAft>
              <a:buClr>
                <a:schemeClr val="dk2"/>
              </a:buClr>
              <a:buSzPts val="4800"/>
              <a:buNone/>
              <a:defRPr>
                <a:solidFill>
                  <a:schemeClr val="dk2"/>
                </a:solidFill>
              </a:defRPr>
            </a:lvl4pPr>
            <a:lvl5pPr lvl="4">
              <a:spcBef>
                <a:spcPts val="0"/>
              </a:spcBef>
              <a:spcAft>
                <a:spcPts val="0"/>
              </a:spcAft>
              <a:buClr>
                <a:schemeClr val="dk2"/>
              </a:buClr>
              <a:buSzPts val="4800"/>
              <a:buNone/>
              <a:defRPr>
                <a:solidFill>
                  <a:schemeClr val="dk2"/>
                </a:solidFill>
              </a:defRPr>
            </a:lvl5pPr>
            <a:lvl6pPr lvl="5">
              <a:spcBef>
                <a:spcPts val="0"/>
              </a:spcBef>
              <a:spcAft>
                <a:spcPts val="0"/>
              </a:spcAft>
              <a:buClr>
                <a:schemeClr val="dk2"/>
              </a:buClr>
              <a:buSzPts val="4800"/>
              <a:buNone/>
              <a:defRPr>
                <a:solidFill>
                  <a:schemeClr val="dk2"/>
                </a:solidFill>
              </a:defRPr>
            </a:lvl6pPr>
            <a:lvl7pPr lvl="6">
              <a:spcBef>
                <a:spcPts val="0"/>
              </a:spcBef>
              <a:spcAft>
                <a:spcPts val="0"/>
              </a:spcAft>
              <a:buClr>
                <a:schemeClr val="dk2"/>
              </a:buClr>
              <a:buSzPts val="4800"/>
              <a:buNone/>
              <a:defRPr>
                <a:solidFill>
                  <a:schemeClr val="dk2"/>
                </a:solidFill>
              </a:defRPr>
            </a:lvl7pPr>
            <a:lvl8pPr lvl="7">
              <a:spcBef>
                <a:spcPts val="0"/>
              </a:spcBef>
              <a:spcAft>
                <a:spcPts val="0"/>
              </a:spcAft>
              <a:buClr>
                <a:schemeClr val="dk2"/>
              </a:buClr>
              <a:buSzPts val="4800"/>
              <a:buNone/>
              <a:defRPr>
                <a:solidFill>
                  <a:schemeClr val="dk2"/>
                </a:solidFill>
              </a:defRPr>
            </a:lvl8pPr>
            <a:lvl9pPr lvl="8">
              <a:spcBef>
                <a:spcPts val="0"/>
              </a:spcBef>
              <a:spcAft>
                <a:spcPts val="0"/>
              </a:spcAft>
              <a:buClr>
                <a:schemeClr val="dk2"/>
              </a:buClr>
              <a:buSzPts val="4800"/>
              <a:buNone/>
              <a:defRPr>
                <a:solidFill>
                  <a:schemeClr val="dk2"/>
                </a:solidFill>
              </a:defRPr>
            </a:lvl9pPr>
          </a:lstStyle>
          <a:p/>
        </p:txBody>
      </p:sp>
      <p:sp>
        <p:nvSpPr>
          <p:cNvPr id="109" name="Google Shape;109;p19"/>
          <p:cNvSpPr txBox="1"/>
          <p:nvPr>
            <p:ph idx="1" type="subTitle"/>
          </p:nvPr>
        </p:nvSpPr>
        <p:spPr>
          <a:xfrm>
            <a:off x="6057978" y="2290775"/>
            <a:ext cx="2857500" cy="4170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400"/>
              <a:buNone/>
              <a:defRPr>
                <a:solidFill>
                  <a:schemeClr val="dk2"/>
                </a:solidFill>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110" name="Google Shape;110;p19"/>
          <p:cNvSpPr txBox="1"/>
          <p:nvPr>
            <p:ph idx="3" type="body"/>
          </p:nvPr>
        </p:nvSpPr>
        <p:spPr>
          <a:xfrm>
            <a:off x="6057900" y="2814700"/>
            <a:ext cx="2857500" cy="2105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dk2"/>
              </a:buClr>
              <a:buSzPts val="1200"/>
              <a:buChar char="●"/>
              <a:defRPr>
                <a:solidFill>
                  <a:schemeClr val="dk2"/>
                </a:solidFill>
              </a:defRPr>
            </a:lvl1pPr>
            <a:lvl2pPr indent="-304800" lvl="1" marL="914400">
              <a:spcBef>
                <a:spcPts val="0"/>
              </a:spcBef>
              <a:spcAft>
                <a:spcPts val="0"/>
              </a:spcAft>
              <a:buClr>
                <a:schemeClr val="dk2"/>
              </a:buClr>
              <a:buSzPts val="1200"/>
              <a:buChar char="○"/>
              <a:defRPr>
                <a:solidFill>
                  <a:schemeClr val="dk2"/>
                </a:solidFill>
              </a:defRPr>
            </a:lvl2pPr>
            <a:lvl3pPr indent="-304800" lvl="2" marL="1371600">
              <a:spcBef>
                <a:spcPts val="0"/>
              </a:spcBef>
              <a:spcAft>
                <a:spcPts val="0"/>
              </a:spcAft>
              <a:buClr>
                <a:schemeClr val="dk2"/>
              </a:buClr>
              <a:buSzPts val="1200"/>
              <a:buChar char="■"/>
              <a:defRPr>
                <a:solidFill>
                  <a:schemeClr val="dk2"/>
                </a:solidFill>
              </a:defRPr>
            </a:lvl3pPr>
            <a:lvl4pPr indent="-304800" lvl="3" marL="1828800">
              <a:spcBef>
                <a:spcPts val="0"/>
              </a:spcBef>
              <a:spcAft>
                <a:spcPts val="0"/>
              </a:spcAft>
              <a:buClr>
                <a:schemeClr val="dk2"/>
              </a:buClr>
              <a:buSzPts val="1200"/>
              <a:buChar char="●"/>
              <a:defRPr>
                <a:solidFill>
                  <a:schemeClr val="dk2"/>
                </a:solidFill>
              </a:defRPr>
            </a:lvl4pPr>
            <a:lvl5pPr indent="-304800" lvl="4" marL="2286000">
              <a:spcBef>
                <a:spcPts val="0"/>
              </a:spcBef>
              <a:spcAft>
                <a:spcPts val="0"/>
              </a:spcAft>
              <a:buClr>
                <a:schemeClr val="dk2"/>
              </a:buClr>
              <a:buSzPts val="1200"/>
              <a:buChar char="○"/>
              <a:defRPr>
                <a:solidFill>
                  <a:schemeClr val="dk2"/>
                </a:solidFill>
              </a:defRPr>
            </a:lvl5pPr>
            <a:lvl6pPr indent="-304800" lvl="5" marL="2743200">
              <a:spcBef>
                <a:spcPts val="0"/>
              </a:spcBef>
              <a:spcAft>
                <a:spcPts val="0"/>
              </a:spcAft>
              <a:buClr>
                <a:schemeClr val="dk2"/>
              </a:buClr>
              <a:buSzPts val="1200"/>
              <a:buChar char="■"/>
              <a:defRPr>
                <a:solidFill>
                  <a:schemeClr val="dk2"/>
                </a:solidFill>
              </a:defRPr>
            </a:lvl6pPr>
            <a:lvl7pPr indent="-304800" lvl="6" marL="3200400">
              <a:spcBef>
                <a:spcPts val="0"/>
              </a:spcBef>
              <a:spcAft>
                <a:spcPts val="0"/>
              </a:spcAft>
              <a:buClr>
                <a:schemeClr val="dk2"/>
              </a:buClr>
              <a:buSzPts val="1200"/>
              <a:buChar char="●"/>
              <a:defRPr>
                <a:solidFill>
                  <a:schemeClr val="dk2"/>
                </a:solidFill>
              </a:defRPr>
            </a:lvl7pPr>
            <a:lvl8pPr indent="-304800" lvl="7" marL="3657600">
              <a:spcBef>
                <a:spcPts val="0"/>
              </a:spcBef>
              <a:spcAft>
                <a:spcPts val="0"/>
              </a:spcAft>
              <a:buClr>
                <a:schemeClr val="dk2"/>
              </a:buClr>
              <a:buSzPts val="1200"/>
              <a:buChar char="○"/>
              <a:defRPr>
                <a:solidFill>
                  <a:schemeClr val="dk2"/>
                </a:solidFill>
              </a:defRPr>
            </a:lvl8pPr>
            <a:lvl9pPr indent="-304800" lvl="8" marL="4114800">
              <a:spcBef>
                <a:spcPts val="0"/>
              </a:spcBef>
              <a:spcAft>
                <a:spcPts val="0"/>
              </a:spcAft>
              <a:buClr>
                <a:schemeClr val="dk2"/>
              </a:buClr>
              <a:buSzPts val="1200"/>
              <a:buChar char="■"/>
              <a:defRPr>
                <a:solidFill>
                  <a:schemeClr val="dk2"/>
                </a:solidFill>
              </a:defRPr>
            </a:lvl9pPr>
          </a:lstStyle>
          <a:p/>
        </p:txBody>
      </p:sp>
      <p:sp>
        <p:nvSpPr>
          <p:cNvPr id="111" name="Google Shape;111;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1 slide">
  <p:cSld name="ONE_COLUMN_TEXT">
    <p:spTree>
      <p:nvGrpSpPr>
        <p:cNvPr id="112" name="Shape 112"/>
        <p:cNvGrpSpPr/>
        <p:nvPr/>
      </p:nvGrpSpPr>
      <p:grpSpPr>
        <a:xfrm>
          <a:off x="0" y="0"/>
          <a:ext cx="0" cy="0"/>
          <a:chOff x="0" y="0"/>
          <a:chExt cx="0" cy="0"/>
        </a:xfrm>
      </p:grpSpPr>
      <p:graphicFrame>
        <p:nvGraphicFramePr>
          <p:cNvPr id="113" name="Google Shape;113;p20"/>
          <p:cNvGraphicFramePr/>
          <p:nvPr/>
        </p:nvGraphicFramePr>
        <p:xfrm>
          <a:off x="228588" y="673800"/>
          <a:ext cx="3000000" cy="3000000"/>
        </p:xfrm>
        <a:graphic>
          <a:graphicData uri="http://schemas.openxmlformats.org/drawingml/2006/table">
            <a:tbl>
              <a:tblPr>
                <a:noFill/>
                <a:tableStyleId>{E13C7B6A-CE6E-4B75-9E71-CC83459C2257}</a:tableStyleId>
              </a:tblPr>
              <a:tblGrid>
                <a:gridCol w="8686800"/>
              </a:tblGrid>
              <a:tr h="1578575">
                <a:tc>
                  <a:txBody>
                    <a:bodyPr/>
                    <a:lstStyle/>
                    <a:p>
                      <a:pPr indent="0" lvl="0" marL="0" rtl="0" algn="l">
                        <a:spcBef>
                          <a:spcPts val="0"/>
                        </a:spcBef>
                        <a:spcAft>
                          <a:spcPts val="0"/>
                        </a:spcAft>
                        <a:buNone/>
                      </a:pPr>
                      <a:r>
                        <a:t/>
                      </a:r>
                      <a:endParaRPr/>
                    </a:p>
                  </a:txBody>
                  <a:tcPr marT="91425" marB="91425" marR="91425" marL="91425">
                    <a:lnL cap="flat" cmpd="sng" w="28575">
                      <a:solidFill>
                        <a:srgbClr val="FFFCE9">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sp>
        <p:nvSpPr>
          <p:cNvPr id="114" name="Google Shape;114;p20"/>
          <p:cNvSpPr txBox="1"/>
          <p:nvPr>
            <p:ph type="title"/>
          </p:nvPr>
        </p:nvSpPr>
        <p:spPr>
          <a:xfrm>
            <a:off x="5351675" y="760825"/>
            <a:ext cx="3449400" cy="1404300"/>
          </a:xfrm>
          <a:prstGeom prst="rect">
            <a:avLst/>
          </a:prstGeom>
        </p:spPr>
        <p:txBody>
          <a:bodyPr anchorCtr="0" anchor="ctr" bIns="91425" lIns="91425" spcFirstLastPara="1" rIns="91425" wrap="square" tIns="91425">
            <a:normAutofit/>
          </a:bodyPr>
          <a:lstStyle>
            <a:lvl1pPr lvl="0" algn="r">
              <a:spcBef>
                <a:spcPts val="0"/>
              </a:spcBef>
              <a:spcAft>
                <a:spcPts val="0"/>
              </a:spcAft>
              <a:buClr>
                <a:schemeClr val="dk1"/>
              </a:buClr>
              <a:buSzPts val="9600"/>
              <a:buNone/>
              <a:defRPr sz="9600"/>
            </a:lvl1pPr>
            <a:lvl2pPr lvl="1" algn="r">
              <a:spcBef>
                <a:spcPts val="0"/>
              </a:spcBef>
              <a:spcAft>
                <a:spcPts val="0"/>
              </a:spcAft>
              <a:buSzPts val="4800"/>
              <a:buNone/>
              <a:defRPr/>
            </a:lvl2pPr>
            <a:lvl3pPr lvl="2" algn="r">
              <a:spcBef>
                <a:spcPts val="0"/>
              </a:spcBef>
              <a:spcAft>
                <a:spcPts val="0"/>
              </a:spcAft>
              <a:buSzPts val="4800"/>
              <a:buNone/>
              <a:defRPr/>
            </a:lvl3pPr>
            <a:lvl4pPr lvl="3" algn="r">
              <a:spcBef>
                <a:spcPts val="0"/>
              </a:spcBef>
              <a:spcAft>
                <a:spcPts val="0"/>
              </a:spcAft>
              <a:buSzPts val="4800"/>
              <a:buNone/>
              <a:defRPr/>
            </a:lvl4pPr>
            <a:lvl5pPr lvl="4" algn="r">
              <a:spcBef>
                <a:spcPts val="0"/>
              </a:spcBef>
              <a:spcAft>
                <a:spcPts val="0"/>
              </a:spcAft>
              <a:buSzPts val="4800"/>
              <a:buNone/>
              <a:defRPr/>
            </a:lvl5pPr>
            <a:lvl6pPr lvl="5" algn="r">
              <a:spcBef>
                <a:spcPts val="0"/>
              </a:spcBef>
              <a:spcAft>
                <a:spcPts val="0"/>
              </a:spcAft>
              <a:buSzPts val="4800"/>
              <a:buNone/>
              <a:defRPr/>
            </a:lvl6pPr>
            <a:lvl7pPr lvl="6" algn="r">
              <a:spcBef>
                <a:spcPts val="0"/>
              </a:spcBef>
              <a:spcAft>
                <a:spcPts val="0"/>
              </a:spcAft>
              <a:buSzPts val="4800"/>
              <a:buNone/>
              <a:defRPr/>
            </a:lvl7pPr>
            <a:lvl8pPr lvl="7" algn="r">
              <a:spcBef>
                <a:spcPts val="0"/>
              </a:spcBef>
              <a:spcAft>
                <a:spcPts val="0"/>
              </a:spcAft>
              <a:buSzPts val="4800"/>
              <a:buNone/>
              <a:defRPr/>
            </a:lvl8pPr>
            <a:lvl9pPr lvl="8" algn="r">
              <a:spcBef>
                <a:spcPts val="0"/>
              </a:spcBef>
              <a:spcAft>
                <a:spcPts val="0"/>
              </a:spcAft>
              <a:buSzPts val="4800"/>
              <a:buNone/>
              <a:defRPr/>
            </a:lvl9pPr>
          </a:lstStyle>
          <a:p/>
        </p:txBody>
      </p:sp>
      <p:sp>
        <p:nvSpPr>
          <p:cNvPr id="115" name="Google Shape;115;p20"/>
          <p:cNvSpPr txBox="1"/>
          <p:nvPr>
            <p:ph idx="1" type="subTitle"/>
          </p:nvPr>
        </p:nvSpPr>
        <p:spPr>
          <a:xfrm>
            <a:off x="227975" y="2357950"/>
            <a:ext cx="3572100" cy="460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400"/>
              <a:buNone/>
              <a:defRPr/>
            </a:lvl1pPr>
            <a:lvl2pPr lvl="1">
              <a:spcBef>
                <a:spcPts val="0"/>
              </a:spcBef>
              <a:spcAft>
                <a:spcPts val="0"/>
              </a:spcAft>
              <a:buClr>
                <a:schemeClr val="dk1"/>
              </a:buClr>
              <a:buSzPts val="2400"/>
              <a:buNone/>
              <a:defRPr/>
            </a:lvl2pPr>
            <a:lvl3pPr lvl="2">
              <a:spcBef>
                <a:spcPts val="0"/>
              </a:spcBef>
              <a:spcAft>
                <a:spcPts val="0"/>
              </a:spcAft>
              <a:buClr>
                <a:schemeClr val="dk1"/>
              </a:buClr>
              <a:buSzPts val="2400"/>
              <a:buNone/>
              <a:defRPr/>
            </a:lvl3pPr>
            <a:lvl4pPr lvl="3">
              <a:spcBef>
                <a:spcPts val="0"/>
              </a:spcBef>
              <a:spcAft>
                <a:spcPts val="0"/>
              </a:spcAft>
              <a:buClr>
                <a:schemeClr val="dk1"/>
              </a:buClr>
              <a:buSzPts val="2400"/>
              <a:buNone/>
              <a:defRPr/>
            </a:lvl4pPr>
            <a:lvl5pPr lvl="4">
              <a:spcBef>
                <a:spcPts val="0"/>
              </a:spcBef>
              <a:spcAft>
                <a:spcPts val="0"/>
              </a:spcAft>
              <a:buClr>
                <a:schemeClr val="dk1"/>
              </a:buClr>
              <a:buSzPts val="2400"/>
              <a:buNone/>
              <a:defRPr/>
            </a:lvl5pPr>
            <a:lvl6pPr lvl="5">
              <a:spcBef>
                <a:spcPts val="0"/>
              </a:spcBef>
              <a:spcAft>
                <a:spcPts val="0"/>
              </a:spcAft>
              <a:buClr>
                <a:schemeClr val="dk1"/>
              </a:buClr>
              <a:buSzPts val="2400"/>
              <a:buNone/>
              <a:defRPr/>
            </a:lvl6pPr>
            <a:lvl7pPr lvl="6">
              <a:spcBef>
                <a:spcPts val="0"/>
              </a:spcBef>
              <a:spcAft>
                <a:spcPts val="0"/>
              </a:spcAft>
              <a:buClr>
                <a:schemeClr val="dk1"/>
              </a:buClr>
              <a:buSzPts val="2400"/>
              <a:buNone/>
              <a:defRPr/>
            </a:lvl7pPr>
            <a:lvl8pPr lvl="7">
              <a:spcBef>
                <a:spcPts val="0"/>
              </a:spcBef>
              <a:spcAft>
                <a:spcPts val="0"/>
              </a:spcAft>
              <a:buClr>
                <a:schemeClr val="dk1"/>
              </a:buClr>
              <a:buSzPts val="2400"/>
              <a:buNone/>
              <a:defRPr/>
            </a:lvl8pPr>
            <a:lvl9pPr lvl="8">
              <a:spcBef>
                <a:spcPts val="0"/>
              </a:spcBef>
              <a:spcAft>
                <a:spcPts val="0"/>
              </a:spcAft>
              <a:buClr>
                <a:schemeClr val="dk1"/>
              </a:buClr>
              <a:buSzPts val="2400"/>
              <a:buNone/>
              <a:defRPr/>
            </a:lvl9pPr>
          </a:lstStyle>
          <a:p/>
        </p:txBody>
      </p:sp>
      <p:sp>
        <p:nvSpPr>
          <p:cNvPr id="116" name="Google Shape;116;p20"/>
          <p:cNvSpPr txBox="1"/>
          <p:nvPr>
            <p:ph idx="2" type="body"/>
          </p:nvPr>
        </p:nvSpPr>
        <p:spPr>
          <a:xfrm>
            <a:off x="227875" y="2923725"/>
            <a:ext cx="3692400" cy="199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dk1"/>
              </a:buClr>
              <a:buSzPts val="1200"/>
              <a:buChar char="●"/>
              <a:defRPr/>
            </a:lvl1pPr>
            <a:lvl2pPr indent="-304800" lvl="1" marL="914400">
              <a:spcBef>
                <a:spcPts val="0"/>
              </a:spcBef>
              <a:spcAft>
                <a:spcPts val="0"/>
              </a:spcAft>
              <a:buClr>
                <a:schemeClr val="dk1"/>
              </a:buClr>
              <a:buSzPts val="1200"/>
              <a:buChar char="○"/>
              <a:defRPr/>
            </a:lvl2pPr>
            <a:lvl3pPr indent="-304800" lvl="2" marL="1371600">
              <a:spcBef>
                <a:spcPts val="0"/>
              </a:spcBef>
              <a:spcAft>
                <a:spcPts val="0"/>
              </a:spcAft>
              <a:buClr>
                <a:schemeClr val="dk1"/>
              </a:buClr>
              <a:buSzPts val="1200"/>
              <a:buChar char="■"/>
              <a:defRPr/>
            </a:lvl3pPr>
            <a:lvl4pPr indent="-304800" lvl="3" marL="1828800">
              <a:spcBef>
                <a:spcPts val="0"/>
              </a:spcBef>
              <a:spcAft>
                <a:spcPts val="0"/>
              </a:spcAft>
              <a:buClr>
                <a:schemeClr val="dk1"/>
              </a:buClr>
              <a:buSzPts val="1200"/>
              <a:buChar char="●"/>
              <a:defRPr/>
            </a:lvl4pPr>
            <a:lvl5pPr indent="-304800" lvl="4" marL="2286000">
              <a:spcBef>
                <a:spcPts val="0"/>
              </a:spcBef>
              <a:spcAft>
                <a:spcPts val="0"/>
              </a:spcAft>
              <a:buClr>
                <a:schemeClr val="dk1"/>
              </a:buClr>
              <a:buSzPts val="1200"/>
              <a:buChar char="○"/>
              <a:defRPr/>
            </a:lvl5pPr>
            <a:lvl6pPr indent="-304800" lvl="5" marL="2743200">
              <a:spcBef>
                <a:spcPts val="0"/>
              </a:spcBef>
              <a:spcAft>
                <a:spcPts val="0"/>
              </a:spcAft>
              <a:buClr>
                <a:schemeClr val="dk1"/>
              </a:buClr>
              <a:buSzPts val="1200"/>
              <a:buChar char="■"/>
              <a:defRPr/>
            </a:lvl6pPr>
            <a:lvl7pPr indent="-304800" lvl="6" marL="3200400">
              <a:spcBef>
                <a:spcPts val="0"/>
              </a:spcBef>
              <a:spcAft>
                <a:spcPts val="0"/>
              </a:spcAft>
              <a:buClr>
                <a:schemeClr val="dk1"/>
              </a:buClr>
              <a:buSzPts val="1200"/>
              <a:buChar char="●"/>
              <a:defRPr/>
            </a:lvl7pPr>
            <a:lvl8pPr indent="-304800" lvl="7" marL="3657600">
              <a:spcBef>
                <a:spcPts val="0"/>
              </a:spcBef>
              <a:spcAft>
                <a:spcPts val="0"/>
              </a:spcAft>
              <a:buClr>
                <a:schemeClr val="dk1"/>
              </a:buClr>
              <a:buSzPts val="1200"/>
              <a:buChar char="○"/>
              <a:defRPr/>
            </a:lvl8pPr>
            <a:lvl9pPr indent="-304800" lvl="8" marL="4114800">
              <a:spcBef>
                <a:spcPts val="0"/>
              </a:spcBef>
              <a:spcAft>
                <a:spcPts val="0"/>
              </a:spcAft>
              <a:buClr>
                <a:schemeClr val="dk1"/>
              </a:buClr>
              <a:buSzPts val="1200"/>
              <a:buChar char="■"/>
              <a:defRPr/>
            </a:lvl9pPr>
          </a:lstStyle>
          <a:p/>
        </p:txBody>
      </p:sp>
      <p:cxnSp>
        <p:nvCxnSpPr>
          <p:cNvPr id="117" name="Google Shape;117;p20"/>
          <p:cNvCxnSpPr/>
          <p:nvPr/>
        </p:nvCxnSpPr>
        <p:spPr>
          <a:xfrm>
            <a:off x="7700100" y="2252375"/>
            <a:ext cx="0" cy="281400"/>
          </a:xfrm>
          <a:prstGeom prst="straightConnector1">
            <a:avLst/>
          </a:prstGeom>
          <a:noFill/>
          <a:ln cap="flat" cmpd="sng" w="28575">
            <a:solidFill>
              <a:schemeClr val="dk1"/>
            </a:solidFill>
            <a:prstDash val="solid"/>
            <a:round/>
            <a:headEnd len="med" w="med" type="none"/>
            <a:tailEnd len="med" w="med" type="none"/>
          </a:ln>
        </p:spPr>
      </p:cxnSp>
      <p:sp>
        <p:nvSpPr>
          <p:cNvPr id="118" name="Google Shape;118;p20"/>
          <p:cNvSpPr txBox="1"/>
          <p:nvPr>
            <p:ph idx="3" type="subTitle"/>
          </p:nvPr>
        </p:nvSpPr>
        <p:spPr>
          <a:xfrm>
            <a:off x="5351675" y="2357950"/>
            <a:ext cx="591900" cy="460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400"/>
              <a:buNone/>
              <a:defRPr/>
            </a:lvl1pPr>
            <a:lvl2pPr lvl="1">
              <a:spcBef>
                <a:spcPts val="0"/>
              </a:spcBef>
              <a:spcAft>
                <a:spcPts val="0"/>
              </a:spcAft>
              <a:buClr>
                <a:schemeClr val="dk1"/>
              </a:buClr>
              <a:buSzPts val="2400"/>
              <a:buNone/>
              <a:defRPr/>
            </a:lvl2pPr>
            <a:lvl3pPr lvl="2">
              <a:spcBef>
                <a:spcPts val="0"/>
              </a:spcBef>
              <a:spcAft>
                <a:spcPts val="0"/>
              </a:spcAft>
              <a:buClr>
                <a:schemeClr val="dk1"/>
              </a:buClr>
              <a:buSzPts val="2400"/>
              <a:buNone/>
              <a:defRPr/>
            </a:lvl3pPr>
            <a:lvl4pPr lvl="3">
              <a:spcBef>
                <a:spcPts val="0"/>
              </a:spcBef>
              <a:spcAft>
                <a:spcPts val="0"/>
              </a:spcAft>
              <a:buClr>
                <a:schemeClr val="dk1"/>
              </a:buClr>
              <a:buSzPts val="2400"/>
              <a:buNone/>
              <a:defRPr/>
            </a:lvl4pPr>
            <a:lvl5pPr lvl="4">
              <a:spcBef>
                <a:spcPts val="0"/>
              </a:spcBef>
              <a:spcAft>
                <a:spcPts val="0"/>
              </a:spcAft>
              <a:buClr>
                <a:schemeClr val="dk1"/>
              </a:buClr>
              <a:buSzPts val="2400"/>
              <a:buNone/>
              <a:defRPr/>
            </a:lvl5pPr>
            <a:lvl6pPr lvl="5">
              <a:spcBef>
                <a:spcPts val="0"/>
              </a:spcBef>
              <a:spcAft>
                <a:spcPts val="0"/>
              </a:spcAft>
              <a:buClr>
                <a:schemeClr val="dk1"/>
              </a:buClr>
              <a:buSzPts val="2400"/>
              <a:buNone/>
              <a:defRPr/>
            </a:lvl6pPr>
            <a:lvl7pPr lvl="6">
              <a:spcBef>
                <a:spcPts val="0"/>
              </a:spcBef>
              <a:spcAft>
                <a:spcPts val="0"/>
              </a:spcAft>
              <a:buClr>
                <a:schemeClr val="dk1"/>
              </a:buClr>
              <a:buSzPts val="2400"/>
              <a:buNone/>
              <a:defRPr/>
            </a:lvl7pPr>
            <a:lvl8pPr lvl="7">
              <a:spcBef>
                <a:spcPts val="0"/>
              </a:spcBef>
              <a:spcAft>
                <a:spcPts val="0"/>
              </a:spcAft>
              <a:buClr>
                <a:schemeClr val="dk1"/>
              </a:buClr>
              <a:buSzPts val="2400"/>
              <a:buNone/>
              <a:defRPr/>
            </a:lvl8pPr>
            <a:lvl9pPr lvl="8">
              <a:spcBef>
                <a:spcPts val="0"/>
              </a:spcBef>
              <a:spcAft>
                <a:spcPts val="0"/>
              </a:spcAft>
              <a:buClr>
                <a:schemeClr val="dk1"/>
              </a:buClr>
              <a:buSzPts val="2400"/>
              <a:buNone/>
              <a:defRPr/>
            </a:lvl9pPr>
          </a:lstStyle>
          <a:p/>
        </p:txBody>
      </p:sp>
      <p:sp>
        <p:nvSpPr>
          <p:cNvPr id="119" name="Google Shape;119;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PI Updates">
  <p:cSld name="MAIN_POINT">
    <p:bg>
      <p:bgPr>
        <a:solidFill>
          <a:schemeClr val="lt1"/>
        </a:solidFill>
      </p:bgPr>
    </p:bg>
    <p:spTree>
      <p:nvGrpSpPr>
        <p:cNvPr id="120" name="Shape 120"/>
        <p:cNvGrpSpPr/>
        <p:nvPr/>
      </p:nvGrpSpPr>
      <p:grpSpPr>
        <a:xfrm>
          <a:off x="0" y="0"/>
          <a:ext cx="0" cy="0"/>
          <a:chOff x="0" y="0"/>
          <a:chExt cx="0" cy="0"/>
        </a:xfrm>
      </p:grpSpPr>
      <p:graphicFrame>
        <p:nvGraphicFramePr>
          <p:cNvPr id="121" name="Google Shape;121;p21"/>
          <p:cNvGraphicFramePr/>
          <p:nvPr/>
        </p:nvGraphicFramePr>
        <p:xfrm>
          <a:off x="226313" y="1420925"/>
          <a:ext cx="3000000" cy="3000000"/>
        </p:xfrm>
        <a:graphic>
          <a:graphicData uri="http://schemas.openxmlformats.org/drawingml/2006/table">
            <a:tbl>
              <a:tblPr>
                <a:noFill/>
                <a:tableStyleId>{E13C7B6A-CE6E-4B75-9E71-CC83459C2257}</a:tableStyleId>
              </a:tblPr>
              <a:tblGrid>
                <a:gridCol w="8691375"/>
              </a:tblGrid>
              <a:tr h="987150">
                <a:tc>
                  <a:txBody>
                    <a:bodyPr/>
                    <a:lstStyle/>
                    <a:p>
                      <a:pPr indent="0" lvl="0" marL="0" rtl="0" algn="l">
                        <a:spcBef>
                          <a:spcPts val="0"/>
                        </a:spcBef>
                        <a:spcAft>
                          <a:spcPts val="0"/>
                        </a:spcAft>
                        <a:buNone/>
                      </a:pPr>
                      <a:r>
                        <a:t/>
                      </a:r>
                      <a:endParaRPr/>
                    </a:p>
                  </a:txBody>
                  <a:tcPr marT="91425" marB="91425" marR="91425" marL="91425">
                    <a:lnL cap="flat" cmpd="sng" w="28575">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graphicFrame>
        <p:nvGraphicFramePr>
          <p:cNvPr id="122" name="Google Shape;122;p21"/>
          <p:cNvGraphicFramePr/>
          <p:nvPr/>
        </p:nvGraphicFramePr>
        <p:xfrm>
          <a:off x="226300" y="2657563"/>
          <a:ext cx="3000000" cy="3000000"/>
        </p:xfrm>
        <a:graphic>
          <a:graphicData uri="http://schemas.openxmlformats.org/drawingml/2006/table">
            <a:tbl>
              <a:tblPr>
                <a:noFill/>
                <a:tableStyleId>{E13C7B6A-CE6E-4B75-9E71-CC83459C2257}</a:tableStyleId>
              </a:tblPr>
              <a:tblGrid>
                <a:gridCol w="8691375"/>
              </a:tblGrid>
              <a:tr h="987150">
                <a:tc>
                  <a:txBody>
                    <a:bodyPr/>
                    <a:lstStyle/>
                    <a:p>
                      <a:pPr indent="0" lvl="0" marL="0" rtl="0" algn="l">
                        <a:spcBef>
                          <a:spcPts val="0"/>
                        </a:spcBef>
                        <a:spcAft>
                          <a:spcPts val="0"/>
                        </a:spcAft>
                        <a:buNone/>
                      </a:pPr>
                      <a:r>
                        <a:t/>
                      </a:r>
                      <a:endParaRPr/>
                    </a:p>
                  </a:txBody>
                  <a:tcPr marT="91425" marB="91425" marR="91425" marL="91425">
                    <a:lnL cap="flat" cmpd="sng" w="28575">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graphicFrame>
        <p:nvGraphicFramePr>
          <p:cNvPr id="123" name="Google Shape;123;p21"/>
          <p:cNvGraphicFramePr/>
          <p:nvPr/>
        </p:nvGraphicFramePr>
        <p:xfrm>
          <a:off x="226300" y="3894500"/>
          <a:ext cx="3000000" cy="3000000"/>
        </p:xfrm>
        <a:graphic>
          <a:graphicData uri="http://schemas.openxmlformats.org/drawingml/2006/table">
            <a:tbl>
              <a:tblPr>
                <a:noFill/>
                <a:tableStyleId>{E13C7B6A-CE6E-4B75-9E71-CC83459C2257}</a:tableStyleId>
              </a:tblPr>
              <a:tblGrid>
                <a:gridCol w="8691375"/>
              </a:tblGrid>
              <a:tr h="987150">
                <a:tc>
                  <a:txBody>
                    <a:bodyPr/>
                    <a:lstStyle/>
                    <a:p>
                      <a:pPr indent="0" lvl="0" marL="0" rtl="0" algn="l">
                        <a:spcBef>
                          <a:spcPts val="0"/>
                        </a:spcBef>
                        <a:spcAft>
                          <a:spcPts val="0"/>
                        </a:spcAft>
                        <a:buNone/>
                      </a:pPr>
                      <a:r>
                        <a:t/>
                      </a:r>
                      <a:endParaRPr/>
                    </a:p>
                  </a:txBody>
                  <a:tcPr marT="91425" marB="91425" marR="91425" marL="91425">
                    <a:lnL cap="flat" cmpd="sng" w="28575">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sp>
        <p:nvSpPr>
          <p:cNvPr id="124" name="Google Shape;124;p21"/>
          <p:cNvSpPr txBox="1"/>
          <p:nvPr>
            <p:ph type="title"/>
          </p:nvPr>
        </p:nvSpPr>
        <p:spPr>
          <a:xfrm>
            <a:off x="230900" y="457200"/>
            <a:ext cx="44064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125" name="Google Shape;125;p21"/>
          <p:cNvSpPr txBox="1"/>
          <p:nvPr>
            <p:ph idx="1" type="subTitle"/>
          </p:nvPr>
        </p:nvSpPr>
        <p:spPr>
          <a:xfrm>
            <a:off x="230900" y="1420775"/>
            <a:ext cx="2140200" cy="987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2400"/>
              <a:buNone/>
              <a:defRPr/>
            </a:lvl1pPr>
            <a:lvl2pPr lvl="1">
              <a:spcBef>
                <a:spcPts val="0"/>
              </a:spcBef>
              <a:spcAft>
                <a:spcPts val="0"/>
              </a:spcAft>
              <a:buClr>
                <a:schemeClr val="dk1"/>
              </a:buClr>
              <a:buSzPts val="2400"/>
              <a:buNone/>
              <a:defRPr/>
            </a:lvl2pPr>
            <a:lvl3pPr lvl="2">
              <a:spcBef>
                <a:spcPts val="0"/>
              </a:spcBef>
              <a:spcAft>
                <a:spcPts val="0"/>
              </a:spcAft>
              <a:buClr>
                <a:schemeClr val="dk1"/>
              </a:buClr>
              <a:buSzPts val="2400"/>
              <a:buNone/>
              <a:defRPr/>
            </a:lvl3pPr>
            <a:lvl4pPr lvl="3">
              <a:spcBef>
                <a:spcPts val="0"/>
              </a:spcBef>
              <a:spcAft>
                <a:spcPts val="0"/>
              </a:spcAft>
              <a:buClr>
                <a:schemeClr val="dk1"/>
              </a:buClr>
              <a:buSzPts val="2400"/>
              <a:buNone/>
              <a:defRPr/>
            </a:lvl4pPr>
            <a:lvl5pPr lvl="4">
              <a:spcBef>
                <a:spcPts val="0"/>
              </a:spcBef>
              <a:spcAft>
                <a:spcPts val="0"/>
              </a:spcAft>
              <a:buClr>
                <a:schemeClr val="dk1"/>
              </a:buClr>
              <a:buSzPts val="2400"/>
              <a:buNone/>
              <a:defRPr/>
            </a:lvl5pPr>
            <a:lvl6pPr lvl="5">
              <a:spcBef>
                <a:spcPts val="0"/>
              </a:spcBef>
              <a:spcAft>
                <a:spcPts val="0"/>
              </a:spcAft>
              <a:buClr>
                <a:schemeClr val="dk1"/>
              </a:buClr>
              <a:buSzPts val="2400"/>
              <a:buNone/>
              <a:defRPr/>
            </a:lvl6pPr>
            <a:lvl7pPr lvl="6">
              <a:spcBef>
                <a:spcPts val="0"/>
              </a:spcBef>
              <a:spcAft>
                <a:spcPts val="0"/>
              </a:spcAft>
              <a:buClr>
                <a:schemeClr val="dk1"/>
              </a:buClr>
              <a:buSzPts val="2400"/>
              <a:buNone/>
              <a:defRPr/>
            </a:lvl7pPr>
            <a:lvl8pPr lvl="7">
              <a:spcBef>
                <a:spcPts val="0"/>
              </a:spcBef>
              <a:spcAft>
                <a:spcPts val="0"/>
              </a:spcAft>
              <a:buClr>
                <a:schemeClr val="dk1"/>
              </a:buClr>
              <a:buSzPts val="2400"/>
              <a:buNone/>
              <a:defRPr/>
            </a:lvl8pPr>
            <a:lvl9pPr lvl="8">
              <a:spcBef>
                <a:spcPts val="0"/>
              </a:spcBef>
              <a:spcAft>
                <a:spcPts val="0"/>
              </a:spcAft>
              <a:buClr>
                <a:schemeClr val="dk1"/>
              </a:buClr>
              <a:buSzPts val="2400"/>
              <a:buNone/>
              <a:defRPr/>
            </a:lvl9pPr>
          </a:lstStyle>
          <a:p/>
        </p:txBody>
      </p:sp>
      <p:sp>
        <p:nvSpPr>
          <p:cNvPr id="126" name="Google Shape;126;p21"/>
          <p:cNvSpPr txBox="1"/>
          <p:nvPr>
            <p:ph idx="2" type="subTitle"/>
          </p:nvPr>
        </p:nvSpPr>
        <p:spPr>
          <a:xfrm>
            <a:off x="230900" y="2657638"/>
            <a:ext cx="2140200" cy="987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2400"/>
              <a:buNone/>
              <a:defRPr/>
            </a:lvl1pPr>
            <a:lvl2pPr lvl="1">
              <a:spcBef>
                <a:spcPts val="0"/>
              </a:spcBef>
              <a:spcAft>
                <a:spcPts val="0"/>
              </a:spcAft>
              <a:buClr>
                <a:schemeClr val="dk1"/>
              </a:buClr>
              <a:buSzPts val="2400"/>
              <a:buNone/>
              <a:defRPr/>
            </a:lvl2pPr>
            <a:lvl3pPr lvl="2">
              <a:spcBef>
                <a:spcPts val="0"/>
              </a:spcBef>
              <a:spcAft>
                <a:spcPts val="0"/>
              </a:spcAft>
              <a:buClr>
                <a:schemeClr val="dk1"/>
              </a:buClr>
              <a:buSzPts val="2400"/>
              <a:buNone/>
              <a:defRPr/>
            </a:lvl3pPr>
            <a:lvl4pPr lvl="3">
              <a:spcBef>
                <a:spcPts val="0"/>
              </a:spcBef>
              <a:spcAft>
                <a:spcPts val="0"/>
              </a:spcAft>
              <a:buClr>
                <a:schemeClr val="dk1"/>
              </a:buClr>
              <a:buSzPts val="2400"/>
              <a:buNone/>
              <a:defRPr/>
            </a:lvl4pPr>
            <a:lvl5pPr lvl="4">
              <a:spcBef>
                <a:spcPts val="0"/>
              </a:spcBef>
              <a:spcAft>
                <a:spcPts val="0"/>
              </a:spcAft>
              <a:buClr>
                <a:schemeClr val="dk1"/>
              </a:buClr>
              <a:buSzPts val="2400"/>
              <a:buNone/>
              <a:defRPr/>
            </a:lvl5pPr>
            <a:lvl6pPr lvl="5">
              <a:spcBef>
                <a:spcPts val="0"/>
              </a:spcBef>
              <a:spcAft>
                <a:spcPts val="0"/>
              </a:spcAft>
              <a:buClr>
                <a:schemeClr val="dk1"/>
              </a:buClr>
              <a:buSzPts val="2400"/>
              <a:buNone/>
              <a:defRPr/>
            </a:lvl6pPr>
            <a:lvl7pPr lvl="6">
              <a:spcBef>
                <a:spcPts val="0"/>
              </a:spcBef>
              <a:spcAft>
                <a:spcPts val="0"/>
              </a:spcAft>
              <a:buClr>
                <a:schemeClr val="dk1"/>
              </a:buClr>
              <a:buSzPts val="2400"/>
              <a:buNone/>
              <a:defRPr/>
            </a:lvl7pPr>
            <a:lvl8pPr lvl="7">
              <a:spcBef>
                <a:spcPts val="0"/>
              </a:spcBef>
              <a:spcAft>
                <a:spcPts val="0"/>
              </a:spcAft>
              <a:buClr>
                <a:schemeClr val="dk1"/>
              </a:buClr>
              <a:buSzPts val="2400"/>
              <a:buNone/>
              <a:defRPr/>
            </a:lvl8pPr>
            <a:lvl9pPr lvl="8">
              <a:spcBef>
                <a:spcPts val="0"/>
              </a:spcBef>
              <a:spcAft>
                <a:spcPts val="0"/>
              </a:spcAft>
              <a:buClr>
                <a:schemeClr val="dk1"/>
              </a:buClr>
              <a:buSzPts val="2400"/>
              <a:buNone/>
              <a:defRPr/>
            </a:lvl9pPr>
          </a:lstStyle>
          <a:p/>
        </p:txBody>
      </p:sp>
      <p:sp>
        <p:nvSpPr>
          <p:cNvPr id="127" name="Google Shape;127;p21"/>
          <p:cNvSpPr txBox="1"/>
          <p:nvPr>
            <p:ph idx="3" type="subTitle"/>
          </p:nvPr>
        </p:nvSpPr>
        <p:spPr>
          <a:xfrm>
            <a:off x="230900" y="3894525"/>
            <a:ext cx="2140200" cy="987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2400"/>
              <a:buNone/>
              <a:defRPr/>
            </a:lvl1pPr>
            <a:lvl2pPr lvl="1">
              <a:spcBef>
                <a:spcPts val="0"/>
              </a:spcBef>
              <a:spcAft>
                <a:spcPts val="0"/>
              </a:spcAft>
              <a:buClr>
                <a:schemeClr val="dk1"/>
              </a:buClr>
              <a:buSzPts val="2400"/>
              <a:buNone/>
              <a:defRPr/>
            </a:lvl2pPr>
            <a:lvl3pPr lvl="2">
              <a:spcBef>
                <a:spcPts val="0"/>
              </a:spcBef>
              <a:spcAft>
                <a:spcPts val="0"/>
              </a:spcAft>
              <a:buClr>
                <a:schemeClr val="dk1"/>
              </a:buClr>
              <a:buSzPts val="2400"/>
              <a:buNone/>
              <a:defRPr/>
            </a:lvl3pPr>
            <a:lvl4pPr lvl="3">
              <a:spcBef>
                <a:spcPts val="0"/>
              </a:spcBef>
              <a:spcAft>
                <a:spcPts val="0"/>
              </a:spcAft>
              <a:buClr>
                <a:schemeClr val="dk1"/>
              </a:buClr>
              <a:buSzPts val="2400"/>
              <a:buNone/>
              <a:defRPr/>
            </a:lvl4pPr>
            <a:lvl5pPr lvl="4">
              <a:spcBef>
                <a:spcPts val="0"/>
              </a:spcBef>
              <a:spcAft>
                <a:spcPts val="0"/>
              </a:spcAft>
              <a:buClr>
                <a:schemeClr val="dk1"/>
              </a:buClr>
              <a:buSzPts val="2400"/>
              <a:buNone/>
              <a:defRPr/>
            </a:lvl5pPr>
            <a:lvl6pPr lvl="5">
              <a:spcBef>
                <a:spcPts val="0"/>
              </a:spcBef>
              <a:spcAft>
                <a:spcPts val="0"/>
              </a:spcAft>
              <a:buClr>
                <a:schemeClr val="dk1"/>
              </a:buClr>
              <a:buSzPts val="2400"/>
              <a:buNone/>
              <a:defRPr/>
            </a:lvl6pPr>
            <a:lvl7pPr lvl="6">
              <a:spcBef>
                <a:spcPts val="0"/>
              </a:spcBef>
              <a:spcAft>
                <a:spcPts val="0"/>
              </a:spcAft>
              <a:buClr>
                <a:schemeClr val="dk1"/>
              </a:buClr>
              <a:buSzPts val="2400"/>
              <a:buNone/>
              <a:defRPr/>
            </a:lvl7pPr>
            <a:lvl8pPr lvl="7">
              <a:spcBef>
                <a:spcPts val="0"/>
              </a:spcBef>
              <a:spcAft>
                <a:spcPts val="0"/>
              </a:spcAft>
              <a:buClr>
                <a:schemeClr val="dk1"/>
              </a:buClr>
              <a:buSzPts val="2400"/>
              <a:buNone/>
              <a:defRPr/>
            </a:lvl8pPr>
            <a:lvl9pPr lvl="8">
              <a:spcBef>
                <a:spcPts val="0"/>
              </a:spcBef>
              <a:spcAft>
                <a:spcPts val="0"/>
              </a:spcAft>
              <a:buClr>
                <a:schemeClr val="dk1"/>
              </a:buClr>
              <a:buSzPts val="2400"/>
              <a:buNone/>
              <a:defRPr/>
            </a:lvl9pPr>
          </a:lstStyle>
          <a:p/>
        </p:txBody>
      </p:sp>
      <p:sp>
        <p:nvSpPr>
          <p:cNvPr id="128" name="Google Shape;128;p21"/>
          <p:cNvSpPr txBox="1"/>
          <p:nvPr>
            <p:ph idx="4" type="body"/>
          </p:nvPr>
        </p:nvSpPr>
        <p:spPr>
          <a:xfrm>
            <a:off x="3086100" y="1420975"/>
            <a:ext cx="2857500" cy="9870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129" name="Google Shape;129;p21"/>
          <p:cNvSpPr txBox="1"/>
          <p:nvPr>
            <p:ph idx="5" type="body"/>
          </p:nvPr>
        </p:nvSpPr>
        <p:spPr>
          <a:xfrm>
            <a:off x="3086100" y="2657788"/>
            <a:ext cx="2857500" cy="9870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130" name="Google Shape;130;p21"/>
          <p:cNvSpPr txBox="1"/>
          <p:nvPr>
            <p:ph idx="6" type="body"/>
          </p:nvPr>
        </p:nvSpPr>
        <p:spPr>
          <a:xfrm>
            <a:off x="3085975" y="3894525"/>
            <a:ext cx="2857500" cy="9870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131" name="Google Shape;131;p21"/>
          <p:cNvSpPr txBox="1"/>
          <p:nvPr>
            <p:ph idx="7" type="title"/>
          </p:nvPr>
        </p:nvSpPr>
        <p:spPr>
          <a:xfrm>
            <a:off x="6106025" y="1421125"/>
            <a:ext cx="2811900" cy="987000"/>
          </a:xfrm>
          <a:prstGeom prst="rect">
            <a:avLst/>
          </a:prstGeom>
        </p:spPr>
        <p:txBody>
          <a:bodyPr anchorCtr="0" anchor="ctr" bIns="91425" lIns="91425" spcFirstLastPara="1" rIns="91425" wrap="square" tIns="91425">
            <a:normAutofit/>
          </a:bodyPr>
          <a:lstStyle>
            <a:lvl1pPr lvl="0" algn="r">
              <a:spcBef>
                <a:spcPts val="0"/>
              </a:spcBef>
              <a:spcAft>
                <a:spcPts val="0"/>
              </a:spcAft>
              <a:buClr>
                <a:schemeClr val="dk1"/>
              </a:buClr>
              <a:buSzPts val="7200"/>
              <a:buNone/>
              <a:defRPr sz="7200"/>
            </a:lvl1pPr>
            <a:lvl2pPr lvl="1" algn="r">
              <a:spcBef>
                <a:spcPts val="0"/>
              </a:spcBef>
              <a:spcAft>
                <a:spcPts val="0"/>
              </a:spcAft>
              <a:buSzPts val="7200"/>
              <a:buNone/>
              <a:defRPr sz="7200"/>
            </a:lvl2pPr>
            <a:lvl3pPr lvl="2" algn="r">
              <a:spcBef>
                <a:spcPts val="0"/>
              </a:spcBef>
              <a:spcAft>
                <a:spcPts val="0"/>
              </a:spcAft>
              <a:buSzPts val="7200"/>
              <a:buNone/>
              <a:defRPr sz="7200"/>
            </a:lvl3pPr>
            <a:lvl4pPr lvl="3" algn="r">
              <a:spcBef>
                <a:spcPts val="0"/>
              </a:spcBef>
              <a:spcAft>
                <a:spcPts val="0"/>
              </a:spcAft>
              <a:buSzPts val="7200"/>
              <a:buNone/>
              <a:defRPr sz="7200"/>
            </a:lvl4pPr>
            <a:lvl5pPr lvl="4" algn="r">
              <a:spcBef>
                <a:spcPts val="0"/>
              </a:spcBef>
              <a:spcAft>
                <a:spcPts val="0"/>
              </a:spcAft>
              <a:buSzPts val="7200"/>
              <a:buNone/>
              <a:defRPr sz="7200"/>
            </a:lvl5pPr>
            <a:lvl6pPr lvl="5" algn="r">
              <a:spcBef>
                <a:spcPts val="0"/>
              </a:spcBef>
              <a:spcAft>
                <a:spcPts val="0"/>
              </a:spcAft>
              <a:buSzPts val="7200"/>
              <a:buNone/>
              <a:defRPr sz="7200"/>
            </a:lvl6pPr>
            <a:lvl7pPr lvl="6" algn="r">
              <a:spcBef>
                <a:spcPts val="0"/>
              </a:spcBef>
              <a:spcAft>
                <a:spcPts val="0"/>
              </a:spcAft>
              <a:buSzPts val="7200"/>
              <a:buNone/>
              <a:defRPr sz="7200"/>
            </a:lvl7pPr>
            <a:lvl8pPr lvl="7" algn="r">
              <a:spcBef>
                <a:spcPts val="0"/>
              </a:spcBef>
              <a:spcAft>
                <a:spcPts val="0"/>
              </a:spcAft>
              <a:buSzPts val="7200"/>
              <a:buNone/>
              <a:defRPr sz="7200"/>
            </a:lvl8pPr>
            <a:lvl9pPr lvl="8" algn="r">
              <a:spcBef>
                <a:spcPts val="0"/>
              </a:spcBef>
              <a:spcAft>
                <a:spcPts val="0"/>
              </a:spcAft>
              <a:buSzPts val="7200"/>
              <a:buNone/>
              <a:defRPr sz="7200"/>
            </a:lvl9pPr>
          </a:lstStyle>
          <a:p/>
        </p:txBody>
      </p:sp>
      <p:sp>
        <p:nvSpPr>
          <p:cNvPr id="132" name="Google Shape;132;p21"/>
          <p:cNvSpPr txBox="1"/>
          <p:nvPr>
            <p:ph idx="8" type="title"/>
          </p:nvPr>
        </p:nvSpPr>
        <p:spPr>
          <a:xfrm>
            <a:off x="6106025" y="2657788"/>
            <a:ext cx="2811900" cy="987000"/>
          </a:xfrm>
          <a:prstGeom prst="rect">
            <a:avLst/>
          </a:prstGeom>
        </p:spPr>
        <p:txBody>
          <a:bodyPr anchorCtr="0" anchor="ctr" bIns="91425" lIns="91425" spcFirstLastPara="1" rIns="91425" wrap="square" tIns="91425">
            <a:normAutofit/>
          </a:bodyPr>
          <a:lstStyle>
            <a:lvl1pPr lvl="0" algn="r">
              <a:spcBef>
                <a:spcPts val="0"/>
              </a:spcBef>
              <a:spcAft>
                <a:spcPts val="0"/>
              </a:spcAft>
              <a:buClr>
                <a:schemeClr val="dk1"/>
              </a:buClr>
              <a:buSzPts val="7200"/>
              <a:buNone/>
              <a:defRPr sz="7200"/>
            </a:lvl1pPr>
            <a:lvl2pPr lvl="1" algn="r">
              <a:spcBef>
                <a:spcPts val="0"/>
              </a:spcBef>
              <a:spcAft>
                <a:spcPts val="0"/>
              </a:spcAft>
              <a:buSzPts val="7200"/>
              <a:buNone/>
              <a:defRPr sz="7200"/>
            </a:lvl2pPr>
            <a:lvl3pPr lvl="2" algn="r">
              <a:spcBef>
                <a:spcPts val="0"/>
              </a:spcBef>
              <a:spcAft>
                <a:spcPts val="0"/>
              </a:spcAft>
              <a:buSzPts val="7200"/>
              <a:buNone/>
              <a:defRPr sz="7200"/>
            </a:lvl3pPr>
            <a:lvl4pPr lvl="3" algn="r">
              <a:spcBef>
                <a:spcPts val="0"/>
              </a:spcBef>
              <a:spcAft>
                <a:spcPts val="0"/>
              </a:spcAft>
              <a:buSzPts val="7200"/>
              <a:buNone/>
              <a:defRPr sz="7200"/>
            </a:lvl4pPr>
            <a:lvl5pPr lvl="4" algn="r">
              <a:spcBef>
                <a:spcPts val="0"/>
              </a:spcBef>
              <a:spcAft>
                <a:spcPts val="0"/>
              </a:spcAft>
              <a:buSzPts val="7200"/>
              <a:buNone/>
              <a:defRPr sz="7200"/>
            </a:lvl5pPr>
            <a:lvl6pPr lvl="5" algn="r">
              <a:spcBef>
                <a:spcPts val="0"/>
              </a:spcBef>
              <a:spcAft>
                <a:spcPts val="0"/>
              </a:spcAft>
              <a:buSzPts val="7200"/>
              <a:buNone/>
              <a:defRPr sz="7200"/>
            </a:lvl6pPr>
            <a:lvl7pPr lvl="6" algn="r">
              <a:spcBef>
                <a:spcPts val="0"/>
              </a:spcBef>
              <a:spcAft>
                <a:spcPts val="0"/>
              </a:spcAft>
              <a:buSzPts val="7200"/>
              <a:buNone/>
              <a:defRPr sz="7200"/>
            </a:lvl7pPr>
            <a:lvl8pPr lvl="7" algn="r">
              <a:spcBef>
                <a:spcPts val="0"/>
              </a:spcBef>
              <a:spcAft>
                <a:spcPts val="0"/>
              </a:spcAft>
              <a:buSzPts val="7200"/>
              <a:buNone/>
              <a:defRPr sz="7200"/>
            </a:lvl8pPr>
            <a:lvl9pPr lvl="8" algn="r">
              <a:spcBef>
                <a:spcPts val="0"/>
              </a:spcBef>
              <a:spcAft>
                <a:spcPts val="0"/>
              </a:spcAft>
              <a:buSzPts val="7200"/>
              <a:buNone/>
              <a:defRPr sz="7200"/>
            </a:lvl9pPr>
          </a:lstStyle>
          <a:p/>
        </p:txBody>
      </p:sp>
      <p:sp>
        <p:nvSpPr>
          <p:cNvPr id="133" name="Google Shape;133;p21"/>
          <p:cNvSpPr txBox="1"/>
          <p:nvPr>
            <p:ph idx="9" type="title"/>
          </p:nvPr>
        </p:nvSpPr>
        <p:spPr>
          <a:xfrm>
            <a:off x="6106025" y="3894475"/>
            <a:ext cx="2811900" cy="987000"/>
          </a:xfrm>
          <a:prstGeom prst="rect">
            <a:avLst/>
          </a:prstGeom>
        </p:spPr>
        <p:txBody>
          <a:bodyPr anchorCtr="0" anchor="ctr" bIns="91425" lIns="91425" spcFirstLastPara="1" rIns="91425" wrap="square" tIns="91425">
            <a:normAutofit/>
          </a:bodyPr>
          <a:lstStyle>
            <a:lvl1pPr lvl="0" algn="r">
              <a:spcBef>
                <a:spcPts val="0"/>
              </a:spcBef>
              <a:spcAft>
                <a:spcPts val="0"/>
              </a:spcAft>
              <a:buClr>
                <a:schemeClr val="dk1"/>
              </a:buClr>
              <a:buSzPts val="7200"/>
              <a:buNone/>
              <a:defRPr sz="7200"/>
            </a:lvl1pPr>
            <a:lvl2pPr lvl="1" algn="r">
              <a:spcBef>
                <a:spcPts val="0"/>
              </a:spcBef>
              <a:spcAft>
                <a:spcPts val="0"/>
              </a:spcAft>
              <a:buSzPts val="7200"/>
              <a:buNone/>
              <a:defRPr sz="7200"/>
            </a:lvl2pPr>
            <a:lvl3pPr lvl="2" algn="r">
              <a:spcBef>
                <a:spcPts val="0"/>
              </a:spcBef>
              <a:spcAft>
                <a:spcPts val="0"/>
              </a:spcAft>
              <a:buSzPts val="7200"/>
              <a:buNone/>
              <a:defRPr sz="7200"/>
            </a:lvl3pPr>
            <a:lvl4pPr lvl="3" algn="r">
              <a:spcBef>
                <a:spcPts val="0"/>
              </a:spcBef>
              <a:spcAft>
                <a:spcPts val="0"/>
              </a:spcAft>
              <a:buSzPts val="7200"/>
              <a:buNone/>
              <a:defRPr sz="7200"/>
            </a:lvl4pPr>
            <a:lvl5pPr lvl="4" algn="r">
              <a:spcBef>
                <a:spcPts val="0"/>
              </a:spcBef>
              <a:spcAft>
                <a:spcPts val="0"/>
              </a:spcAft>
              <a:buSzPts val="7200"/>
              <a:buNone/>
              <a:defRPr sz="7200"/>
            </a:lvl5pPr>
            <a:lvl6pPr lvl="5" algn="r">
              <a:spcBef>
                <a:spcPts val="0"/>
              </a:spcBef>
              <a:spcAft>
                <a:spcPts val="0"/>
              </a:spcAft>
              <a:buSzPts val="7200"/>
              <a:buNone/>
              <a:defRPr sz="7200"/>
            </a:lvl6pPr>
            <a:lvl7pPr lvl="6" algn="r">
              <a:spcBef>
                <a:spcPts val="0"/>
              </a:spcBef>
              <a:spcAft>
                <a:spcPts val="0"/>
              </a:spcAft>
              <a:buSzPts val="7200"/>
              <a:buNone/>
              <a:defRPr sz="7200"/>
            </a:lvl7pPr>
            <a:lvl8pPr lvl="7" algn="r">
              <a:spcBef>
                <a:spcPts val="0"/>
              </a:spcBef>
              <a:spcAft>
                <a:spcPts val="0"/>
              </a:spcAft>
              <a:buSzPts val="7200"/>
              <a:buNone/>
              <a:defRPr sz="7200"/>
            </a:lvl8pPr>
            <a:lvl9pPr lvl="8" algn="r">
              <a:spcBef>
                <a:spcPts val="0"/>
              </a:spcBef>
              <a:spcAft>
                <a:spcPts val="0"/>
              </a:spcAft>
              <a:buSzPts val="7200"/>
              <a:buNone/>
              <a:defRPr sz="7200"/>
            </a:lvl9pPr>
          </a:lstStyle>
          <a:p/>
        </p:txBody>
      </p:sp>
      <p:sp>
        <p:nvSpPr>
          <p:cNvPr id="134" name="Google Shape;134;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ing pan">
  <p:cSld name="CUSTOM_7">
    <p:bg>
      <p:bgPr>
        <a:solidFill>
          <a:schemeClr val="dk1"/>
        </a:solidFill>
      </p:bgPr>
    </p:bg>
    <p:spTree>
      <p:nvGrpSpPr>
        <p:cNvPr id="135" name="Shape 135"/>
        <p:cNvGrpSpPr/>
        <p:nvPr/>
      </p:nvGrpSpPr>
      <p:grpSpPr>
        <a:xfrm>
          <a:off x="0" y="0"/>
          <a:ext cx="0" cy="0"/>
          <a:chOff x="0" y="0"/>
          <a:chExt cx="0" cy="0"/>
        </a:xfrm>
      </p:grpSpPr>
      <p:graphicFrame>
        <p:nvGraphicFramePr>
          <p:cNvPr id="136" name="Google Shape;136;p22"/>
          <p:cNvGraphicFramePr/>
          <p:nvPr/>
        </p:nvGraphicFramePr>
        <p:xfrm>
          <a:off x="228588" y="1424250"/>
          <a:ext cx="3000000" cy="3000000"/>
        </p:xfrm>
        <a:graphic>
          <a:graphicData uri="http://schemas.openxmlformats.org/drawingml/2006/table">
            <a:tbl>
              <a:tblPr>
                <a:noFill/>
                <a:tableStyleId>{E13C7B6A-CE6E-4B75-9E71-CC83459C2257}</a:tableStyleId>
              </a:tblPr>
              <a:tblGrid>
                <a:gridCol w="2711825"/>
              </a:tblGrid>
              <a:tr h="3719250">
                <a:tc>
                  <a:txBody>
                    <a:bodyPr/>
                    <a:lstStyle/>
                    <a:p>
                      <a:pPr indent="0" lvl="0" marL="0" rtl="0" algn="l">
                        <a:spcBef>
                          <a:spcPts val="0"/>
                        </a:spcBef>
                        <a:spcAft>
                          <a:spcPts val="0"/>
                        </a:spcAft>
                        <a:buNone/>
                      </a:pPr>
                      <a:r>
                        <a:t/>
                      </a:r>
                      <a:endParaRPr/>
                    </a:p>
                  </a:txBody>
                  <a:tcPr marT="91425" marB="91425" marR="91425" marL="91425">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r>
            </a:tbl>
          </a:graphicData>
        </a:graphic>
      </p:graphicFrame>
      <p:graphicFrame>
        <p:nvGraphicFramePr>
          <p:cNvPr id="137" name="Google Shape;137;p22"/>
          <p:cNvGraphicFramePr/>
          <p:nvPr/>
        </p:nvGraphicFramePr>
        <p:xfrm>
          <a:off x="3216075" y="1424250"/>
          <a:ext cx="3000000" cy="3000000"/>
        </p:xfrm>
        <a:graphic>
          <a:graphicData uri="http://schemas.openxmlformats.org/drawingml/2006/table">
            <a:tbl>
              <a:tblPr>
                <a:noFill/>
                <a:tableStyleId>{E13C7B6A-CE6E-4B75-9E71-CC83459C2257}</a:tableStyleId>
              </a:tblPr>
              <a:tblGrid>
                <a:gridCol w="2711825"/>
              </a:tblGrid>
              <a:tr h="3719250">
                <a:tc>
                  <a:txBody>
                    <a:bodyPr/>
                    <a:lstStyle/>
                    <a:p>
                      <a:pPr indent="0" lvl="0" marL="0" rtl="0" algn="l">
                        <a:spcBef>
                          <a:spcPts val="0"/>
                        </a:spcBef>
                        <a:spcAft>
                          <a:spcPts val="0"/>
                        </a:spcAft>
                        <a:buNone/>
                      </a:pPr>
                      <a:r>
                        <a:t/>
                      </a:r>
                      <a:endParaRPr/>
                    </a:p>
                  </a:txBody>
                  <a:tcPr marT="91425" marB="91425" marR="91425" marL="91425">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r>
            </a:tbl>
          </a:graphicData>
        </a:graphic>
      </p:graphicFrame>
      <p:graphicFrame>
        <p:nvGraphicFramePr>
          <p:cNvPr id="138" name="Google Shape;138;p22"/>
          <p:cNvGraphicFramePr/>
          <p:nvPr/>
        </p:nvGraphicFramePr>
        <p:xfrm>
          <a:off x="6203563" y="1424250"/>
          <a:ext cx="3000000" cy="3000000"/>
        </p:xfrm>
        <a:graphic>
          <a:graphicData uri="http://schemas.openxmlformats.org/drawingml/2006/table">
            <a:tbl>
              <a:tblPr>
                <a:noFill/>
                <a:tableStyleId>{E13C7B6A-CE6E-4B75-9E71-CC83459C2257}</a:tableStyleId>
              </a:tblPr>
              <a:tblGrid>
                <a:gridCol w="2711825"/>
              </a:tblGrid>
              <a:tr h="3719250">
                <a:tc>
                  <a:txBody>
                    <a:bodyPr/>
                    <a:lstStyle/>
                    <a:p>
                      <a:pPr indent="0" lvl="0" marL="0" rtl="0" algn="l">
                        <a:spcBef>
                          <a:spcPts val="0"/>
                        </a:spcBef>
                        <a:spcAft>
                          <a:spcPts val="0"/>
                        </a:spcAft>
                        <a:buNone/>
                      </a:pPr>
                      <a:r>
                        <a:t/>
                      </a:r>
                      <a:endParaRPr/>
                    </a:p>
                  </a:txBody>
                  <a:tcPr marT="91425" marB="91425" marR="91425" marL="91425">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r>
            </a:tbl>
          </a:graphicData>
        </a:graphic>
      </p:graphicFrame>
      <p:sp>
        <p:nvSpPr>
          <p:cNvPr id="139" name="Google Shape;139;p22"/>
          <p:cNvSpPr txBox="1"/>
          <p:nvPr>
            <p:ph type="title"/>
          </p:nvPr>
        </p:nvSpPr>
        <p:spPr>
          <a:xfrm>
            <a:off x="230900" y="454775"/>
            <a:ext cx="4406400" cy="442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600"/>
              <a:buNone/>
              <a:defRPr>
                <a:solidFill>
                  <a:schemeClr val="dk2"/>
                </a:solidFill>
              </a:defRPr>
            </a:lvl1pPr>
            <a:lvl2pPr lvl="1">
              <a:spcBef>
                <a:spcPts val="0"/>
              </a:spcBef>
              <a:spcAft>
                <a:spcPts val="0"/>
              </a:spcAft>
              <a:buClr>
                <a:schemeClr val="dk2"/>
              </a:buClr>
              <a:buSzPts val="3600"/>
              <a:buNone/>
              <a:defRPr sz="3600">
                <a:solidFill>
                  <a:schemeClr val="dk2"/>
                </a:solidFill>
              </a:defRPr>
            </a:lvl2pPr>
            <a:lvl3pPr lvl="2">
              <a:spcBef>
                <a:spcPts val="0"/>
              </a:spcBef>
              <a:spcAft>
                <a:spcPts val="0"/>
              </a:spcAft>
              <a:buClr>
                <a:schemeClr val="dk2"/>
              </a:buClr>
              <a:buSzPts val="3600"/>
              <a:buNone/>
              <a:defRPr sz="3600">
                <a:solidFill>
                  <a:schemeClr val="dk2"/>
                </a:solidFill>
              </a:defRPr>
            </a:lvl3pPr>
            <a:lvl4pPr lvl="3">
              <a:spcBef>
                <a:spcPts val="0"/>
              </a:spcBef>
              <a:spcAft>
                <a:spcPts val="0"/>
              </a:spcAft>
              <a:buClr>
                <a:schemeClr val="dk2"/>
              </a:buClr>
              <a:buSzPts val="3600"/>
              <a:buNone/>
              <a:defRPr sz="3600">
                <a:solidFill>
                  <a:schemeClr val="dk2"/>
                </a:solidFill>
              </a:defRPr>
            </a:lvl4pPr>
            <a:lvl5pPr lvl="4">
              <a:spcBef>
                <a:spcPts val="0"/>
              </a:spcBef>
              <a:spcAft>
                <a:spcPts val="0"/>
              </a:spcAft>
              <a:buClr>
                <a:schemeClr val="dk2"/>
              </a:buClr>
              <a:buSzPts val="3600"/>
              <a:buNone/>
              <a:defRPr sz="3600">
                <a:solidFill>
                  <a:schemeClr val="dk2"/>
                </a:solidFill>
              </a:defRPr>
            </a:lvl5pPr>
            <a:lvl6pPr lvl="5">
              <a:spcBef>
                <a:spcPts val="0"/>
              </a:spcBef>
              <a:spcAft>
                <a:spcPts val="0"/>
              </a:spcAft>
              <a:buClr>
                <a:schemeClr val="dk2"/>
              </a:buClr>
              <a:buSzPts val="3600"/>
              <a:buNone/>
              <a:defRPr sz="3600">
                <a:solidFill>
                  <a:schemeClr val="dk2"/>
                </a:solidFill>
              </a:defRPr>
            </a:lvl6pPr>
            <a:lvl7pPr lvl="6">
              <a:spcBef>
                <a:spcPts val="0"/>
              </a:spcBef>
              <a:spcAft>
                <a:spcPts val="0"/>
              </a:spcAft>
              <a:buClr>
                <a:schemeClr val="dk2"/>
              </a:buClr>
              <a:buSzPts val="3600"/>
              <a:buNone/>
              <a:defRPr sz="3600">
                <a:solidFill>
                  <a:schemeClr val="dk2"/>
                </a:solidFill>
              </a:defRPr>
            </a:lvl7pPr>
            <a:lvl8pPr lvl="7">
              <a:spcBef>
                <a:spcPts val="0"/>
              </a:spcBef>
              <a:spcAft>
                <a:spcPts val="0"/>
              </a:spcAft>
              <a:buClr>
                <a:schemeClr val="dk2"/>
              </a:buClr>
              <a:buSzPts val="3600"/>
              <a:buNone/>
              <a:defRPr sz="3600">
                <a:solidFill>
                  <a:schemeClr val="dk2"/>
                </a:solidFill>
              </a:defRPr>
            </a:lvl8pPr>
            <a:lvl9pPr lvl="8">
              <a:spcBef>
                <a:spcPts val="0"/>
              </a:spcBef>
              <a:spcAft>
                <a:spcPts val="0"/>
              </a:spcAft>
              <a:buClr>
                <a:schemeClr val="dk2"/>
              </a:buClr>
              <a:buSzPts val="3600"/>
              <a:buNone/>
              <a:defRPr sz="3600">
                <a:solidFill>
                  <a:schemeClr val="dk2"/>
                </a:solidFill>
              </a:defRPr>
            </a:lvl9pPr>
          </a:lstStyle>
          <a:p/>
        </p:txBody>
      </p:sp>
      <p:sp>
        <p:nvSpPr>
          <p:cNvPr id="140" name="Google Shape;140;p22"/>
          <p:cNvSpPr txBox="1"/>
          <p:nvPr>
            <p:ph idx="1" type="body"/>
          </p:nvPr>
        </p:nvSpPr>
        <p:spPr>
          <a:xfrm>
            <a:off x="356300" y="2437750"/>
            <a:ext cx="2456400" cy="24624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Clr>
                <a:schemeClr val="dk2"/>
              </a:buClr>
              <a:buSzPts val="1200"/>
              <a:buChar char="●"/>
              <a:defRPr>
                <a:solidFill>
                  <a:schemeClr val="dk2"/>
                </a:solidFill>
              </a:defRPr>
            </a:lvl1pPr>
            <a:lvl2pPr indent="-304800" lvl="1" marL="914400">
              <a:spcBef>
                <a:spcPts val="0"/>
              </a:spcBef>
              <a:spcAft>
                <a:spcPts val="0"/>
              </a:spcAft>
              <a:buClr>
                <a:schemeClr val="dk2"/>
              </a:buClr>
              <a:buSzPts val="1200"/>
              <a:buChar char="○"/>
              <a:defRPr>
                <a:solidFill>
                  <a:schemeClr val="dk2"/>
                </a:solidFill>
              </a:defRPr>
            </a:lvl2pPr>
            <a:lvl3pPr indent="-304800" lvl="2" marL="1371600">
              <a:spcBef>
                <a:spcPts val="0"/>
              </a:spcBef>
              <a:spcAft>
                <a:spcPts val="0"/>
              </a:spcAft>
              <a:buClr>
                <a:schemeClr val="dk2"/>
              </a:buClr>
              <a:buSzPts val="1200"/>
              <a:buChar char="■"/>
              <a:defRPr>
                <a:solidFill>
                  <a:schemeClr val="dk2"/>
                </a:solidFill>
              </a:defRPr>
            </a:lvl3pPr>
            <a:lvl4pPr indent="-304800" lvl="3" marL="1828800">
              <a:spcBef>
                <a:spcPts val="0"/>
              </a:spcBef>
              <a:spcAft>
                <a:spcPts val="0"/>
              </a:spcAft>
              <a:buClr>
                <a:schemeClr val="dk2"/>
              </a:buClr>
              <a:buSzPts val="1200"/>
              <a:buChar char="●"/>
              <a:defRPr>
                <a:solidFill>
                  <a:schemeClr val="dk2"/>
                </a:solidFill>
              </a:defRPr>
            </a:lvl4pPr>
            <a:lvl5pPr indent="-304800" lvl="4" marL="2286000">
              <a:spcBef>
                <a:spcPts val="0"/>
              </a:spcBef>
              <a:spcAft>
                <a:spcPts val="0"/>
              </a:spcAft>
              <a:buClr>
                <a:schemeClr val="dk2"/>
              </a:buClr>
              <a:buSzPts val="1200"/>
              <a:buChar char="○"/>
              <a:defRPr>
                <a:solidFill>
                  <a:schemeClr val="dk2"/>
                </a:solidFill>
              </a:defRPr>
            </a:lvl5pPr>
            <a:lvl6pPr indent="-304800" lvl="5" marL="2743200">
              <a:spcBef>
                <a:spcPts val="0"/>
              </a:spcBef>
              <a:spcAft>
                <a:spcPts val="0"/>
              </a:spcAft>
              <a:buClr>
                <a:schemeClr val="dk2"/>
              </a:buClr>
              <a:buSzPts val="1200"/>
              <a:buChar char="■"/>
              <a:defRPr>
                <a:solidFill>
                  <a:schemeClr val="dk2"/>
                </a:solidFill>
              </a:defRPr>
            </a:lvl6pPr>
            <a:lvl7pPr indent="-304800" lvl="6" marL="3200400">
              <a:spcBef>
                <a:spcPts val="0"/>
              </a:spcBef>
              <a:spcAft>
                <a:spcPts val="0"/>
              </a:spcAft>
              <a:buClr>
                <a:schemeClr val="dk2"/>
              </a:buClr>
              <a:buSzPts val="1200"/>
              <a:buChar char="●"/>
              <a:defRPr>
                <a:solidFill>
                  <a:schemeClr val="dk2"/>
                </a:solidFill>
              </a:defRPr>
            </a:lvl7pPr>
            <a:lvl8pPr indent="-304800" lvl="7" marL="3657600">
              <a:spcBef>
                <a:spcPts val="0"/>
              </a:spcBef>
              <a:spcAft>
                <a:spcPts val="0"/>
              </a:spcAft>
              <a:buClr>
                <a:schemeClr val="dk2"/>
              </a:buClr>
              <a:buSzPts val="1200"/>
              <a:buChar char="○"/>
              <a:defRPr>
                <a:solidFill>
                  <a:schemeClr val="dk2"/>
                </a:solidFill>
              </a:defRPr>
            </a:lvl8pPr>
            <a:lvl9pPr indent="-304800" lvl="8" marL="4114800">
              <a:spcBef>
                <a:spcPts val="0"/>
              </a:spcBef>
              <a:spcAft>
                <a:spcPts val="0"/>
              </a:spcAft>
              <a:buClr>
                <a:schemeClr val="dk2"/>
              </a:buClr>
              <a:buSzPts val="1200"/>
              <a:buChar char="■"/>
              <a:defRPr>
                <a:solidFill>
                  <a:schemeClr val="dk2"/>
                </a:solidFill>
              </a:defRPr>
            </a:lvl9pPr>
          </a:lstStyle>
          <a:p/>
        </p:txBody>
      </p:sp>
      <p:sp>
        <p:nvSpPr>
          <p:cNvPr id="141" name="Google Shape;141;p22"/>
          <p:cNvSpPr txBox="1"/>
          <p:nvPr>
            <p:ph idx="2" type="body"/>
          </p:nvPr>
        </p:nvSpPr>
        <p:spPr>
          <a:xfrm>
            <a:off x="3343788" y="2437750"/>
            <a:ext cx="2456400" cy="24624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Clr>
                <a:schemeClr val="dk2"/>
              </a:buClr>
              <a:buSzPts val="1200"/>
              <a:buChar char="●"/>
              <a:defRPr>
                <a:solidFill>
                  <a:schemeClr val="dk2"/>
                </a:solidFill>
              </a:defRPr>
            </a:lvl1pPr>
            <a:lvl2pPr indent="-304800" lvl="1" marL="914400">
              <a:spcBef>
                <a:spcPts val="0"/>
              </a:spcBef>
              <a:spcAft>
                <a:spcPts val="0"/>
              </a:spcAft>
              <a:buClr>
                <a:schemeClr val="dk2"/>
              </a:buClr>
              <a:buSzPts val="1200"/>
              <a:buChar char="○"/>
              <a:defRPr>
                <a:solidFill>
                  <a:schemeClr val="dk2"/>
                </a:solidFill>
              </a:defRPr>
            </a:lvl2pPr>
            <a:lvl3pPr indent="-304800" lvl="2" marL="1371600">
              <a:spcBef>
                <a:spcPts val="0"/>
              </a:spcBef>
              <a:spcAft>
                <a:spcPts val="0"/>
              </a:spcAft>
              <a:buClr>
                <a:schemeClr val="dk2"/>
              </a:buClr>
              <a:buSzPts val="1200"/>
              <a:buChar char="■"/>
              <a:defRPr>
                <a:solidFill>
                  <a:schemeClr val="dk2"/>
                </a:solidFill>
              </a:defRPr>
            </a:lvl3pPr>
            <a:lvl4pPr indent="-304800" lvl="3" marL="1828800">
              <a:spcBef>
                <a:spcPts val="0"/>
              </a:spcBef>
              <a:spcAft>
                <a:spcPts val="0"/>
              </a:spcAft>
              <a:buClr>
                <a:schemeClr val="dk2"/>
              </a:buClr>
              <a:buSzPts val="1200"/>
              <a:buChar char="●"/>
              <a:defRPr>
                <a:solidFill>
                  <a:schemeClr val="dk2"/>
                </a:solidFill>
              </a:defRPr>
            </a:lvl4pPr>
            <a:lvl5pPr indent="-304800" lvl="4" marL="2286000">
              <a:spcBef>
                <a:spcPts val="0"/>
              </a:spcBef>
              <a:spcAft>
                <a:spcPts val="0"/>
              </a:spcAft>
              <a:buClr>
                <a:schemeClr val="dk2"/>
              </a:buClr>
              <a:buSzPts val="1200"/>
              <a:buChar char="○"/>
              <a:defRPr>
                <a:solidFill>
                  <a:schemeClr val="dk2"/>
                </a:solidFill>
              </a:defRPr>
            </a:lvl5pPr>
            <a:lvl6pPr indent="-304800" lvl="5" marL="2743200">
              <a:spcBef>
                <a:spcPts val="0"/>
              </a:spcBef>
              <a:spcAft>
                <a:spcPts val="0"/>
              </a:spcAft>
              <a:buClr>
                <a:schemeClr val="dk2"/>
              </a:buClr>
              <a:buSzPts val="1200"/>
              <a:buChar char="■"/>
              <a:defRPr>
                <a:solidFill>
                  <a:schemeClr val="dk2"/>
                </a:solidFill>
              </a:defRPr>
            </a:lvl6pPr>
            <a:lvl7pPr indent="-304800" lvl="6" marL="3200400">
              <a:spcBef>
                <a:spcPts val="0"/>
              </a:spcBef>
              <a:spcAft>
                <a:spcPts val="0"/>
              </a:spcAft>
              <a:buClr>
                <a:schemeClr val="dk2"/>
              </a:buClr>
              <a:buSzPts val="1200"/>
              <a:buChar char="●"/>
              <a:defRPr>
                <a:solidFill>
                  <a:schemeClr val="dk2"/>
                </a:solidFill>
              </a:defRPr>
            </a:lvl7pPr>
            <a:lvl8pPr indent="-304800" lvl="7" marL="3657600">
              <a:spcBef>
                <a:spcPts val="0"/>
              </a:spcBef>
              <a:spcAft>
                <a:spcPts val="0"/>
              </a:spcAft>
              <a:buClr>
                <a:schemeClr val="dk2"/>
              </a:buClr>
              <a:buSzPts val="1200"/>
              <a:buChar char="○"/>
              <a:defRPr>
                <a:solidFill>
                  <a:schemeClr val="dk2"/>
                </a:solidFill>
              </a:defRPr>
            </a:lvl8pPr>
            <a:lvl9pPr indent="-304800" lvl="8" marL="4114800">
              <a:spcBef>
                <a:spcPts val="0"/>
              </a:spcBef>
              <a:spcAft>
                <a:spcPts val="0"/>
              </a:spcAft>
              <a:buClr>
                <a:schemeClr val="dk2"/>
              </a:buClr>
              <a:buSzPts val="1200"/>
              <a:buChar char="■"/>
              <a:defRPr>
                <a:solidFill>
                  <a:schemeClr val="dk2"/>
                </a:solidFill>
              </a:defRPr>
            </a:lvl9pPr>
          </a:lstStyle>
          <a:p/>
        </p:txBody>
      </p:sp>
      <p:sp>
        <p:nvSpPr>
          <p:cNvPr id="142" name="Google Shape;142;p22"/>
          <p:cNvSpPr txBox="1"/>
          <p:nvPr>
            <p:ph idx="3" type="body"/>
          </p:nvPr>
        </p:nvSpPr>
        <p:spPr>
          <a:xfrm>
            <a:off x="6331275" y="2437750"/>
            <a:ext cx="2456400" cy="24624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Clr>
                <a:schemeClr val="dk2"/>
              </a:buClr>
              <a:buSzPts val="1200"/>
              <a:buChar char="●"/>
              <a:defRPr>
                <a:solidFill>
                  <a:schemeClr val="dk2"/>
                </a:solidFill>
              </a:defRPr>
            </a:lvl1pPr>
            <a:lvl2pPr indent="-304800" lvl="1" marL="914400">
              <a:spcBef>
                <a:spcPts val="0"/>
              </a:spcBef>
              <a:spcAft>
                <a:spcPts val="0"/>
              </a:spcAft>
              <a:buClr>
                <a:schemeClr val="dk2"/>
              </a:buClr>
              <a:buSzPts val="1200"/>
              <a:buChar char="○"/>
              <a:defRPr>
                <a:solidFill>
                  <a:schemeClr val="dk2"/>
                </a:solidFill>
              </a:defRPr>
            </a:lvl2pPr>
            <a:lvl3pPr indent="-304800" lvl="2" marL="1371600">
              <a:spcBef>
                <a:spcPts val="0"/>
              </a:spcBef>
              <a:spcAft>
                <a:spcPts val="0"/>
              </a:spcAft>
              <a:buClr>
                <a:schemeClr val="dk2"/>
              </a:buClr>
              <a:buSzPts val="1200"/>
              <a:buChar char="■"/>
              <a:defRPr>
                <a:solidFill>
                  <a:schemeClr val="dk2"/>
                </a:solidFill>
              </a:defRPr>
            </a:lvl3pPr>
            <a:lvl4pPr indent="-304800" lvl="3" marL="1828800">
              <a:spcBef>
                <a:spcPts val="0"/>
              </a:spcBef>
              <a:spcAft>
                <a:spcPts val="0"/>
              </a:spcAft>
              <a:buClr>
                <a:schemeClr val="dk2"/>
              </a:buClr>
              <a:buSzPts val="1200"/>
              <a:buChar char="●"/>
              <a:defRPr>
                <a:solidFill>
                  <a:schemeClr val="dk2"/>
                </a:solidFill>
              </a:defRPr>
            </a:lvl4pPr>
            <a:lvl5pPr indent="-304800" lvl="4" marL="2286000">
              <a:spcBef>
                <a:spcPts val="0"/>
              </a:spcBef>
              <a:spcAft>
                <a:spcPts val="0"/>
              </a:spcAft>
              <a:buClr>
                <a:schemeClr val="dk2"/>
              </a:buClr>
              <a:buSzPts val="1200"/>
              <a:buChar char="○"/>
              <a:defRPr>
                <a:solidFill>
                  <a:schemeClr val="dk2"/>
                </a:solidFill>
              </a:defRPr>
            </a:lvl5pPr>
            <a:lvl6pPr indent="-304800" lvl="5" marL="2743200">
              <a:spcBef>
                <a:spcPts val="0"/>
              </a:spcBef>
              <a:spcAft>
                <a:spcPts val="0"/>
              </a:spcAft>
              <a:buClr>
                <a:schemeClr val="dk2"/>
              </a:buClr>
              <a:buSzPts val="1200"/>
              <a:buChar char="■"/>
              <a:defRPr>
                <a:solidFill>
                  <a:schemeClr val="dk2"/>
                </a:solidFill>
              </a:defRPr>
            </a:lvl6pPr>
            <a:lvl7pPr indent="-304800" lvl="6" marL="3200400">
              <a:spcBef>
                <a:spcPts val="0"/>
              </a:spcBef>
              <a:spcAft>
                <a:spcPts val="0"/>
              </a:spcAft>
              <a:buClr>
                <a:schemeClr val="dk2"/>
              </a:buClr>
              <a:buSzPts val="1200"/>
              <a:buChar char="●"/>
              <a:defRPr>
                <a:solidFill>
                  <a:schemeClr val="dk2"/>
                </a:solidFill>
              </a:defRPr>
            </a:lvl7pPr>
            <a:lvl8pPr indent="-304800" lvl="7" marL="3657600">
              <a:spcBef>
                <a:spcPts val="0"/>
              </a:spcBef>
              <a:spcAft>
                <a:spcPts val="0"/>
              </a:spcAft>
              <a:buClr>
                <a:schemeClr val="dk2"/>
              </a:buClr>
              <a:buSzPts val="1200"/>
              <a:buChar char="○"/>
              <a:defRPr>
                <a:solidFill>
                  <a:schemeClr val="dk2"/>
                </a:solidFill>
              </a:defRPr>
            </a:lvl8pPr>
            <a:lvl9pPr indent="-304800" lvl="8" marL="4114800">
              <a:spcBef>
                <a:spcPts val="0"/>
              </a:spcBef>
              <a:spcAft>
                <a:spcPts val="0"/>
              </a:spcAft>
              <a:buClr>
                <a:schemeClr val="dk2"/>
              </a:buClr>
              <a:buSzPts val="1200"/>
              <a:buChar char="■"/>
              <a:defRPr>
                <a:solidFill>
                  <a:schemeClr val="dk2"/>
                </a:solidFill>
              </a:defRPr>
            </a:lvl9pPr>
          </a:lstStyle>
          <a:p/>
        </p:txBody>
      </p:sp>
      <p:sp>
        <p:nvSpPr>
          <p:cNvPr id="143" name="Google Shape;143;p22"/>
          <p:cNvSpPr txBox="1"/>
          <p:nvPr>
            <p:ph idx="4" type="title"/>
          </p:nvPr>
        </p:nvSpPr>
        <p:spPr>
          <a:xfrm>
            <a:off x="333350" y="1565975"/>
            <a:ext cx="2502300" cy="6780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sz="2000">
                <a:solidFill>
                  <a:schemeClr val="dk2"/>
                </a:solidFill>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144" name="Google Shape;144;p22"/>
          <p:cNvSpPr txBox="1"/>
          <p:nvPr>
            <p:ph idx="5" type="title"/>
          </p:nvPr>
        </p:nvSpPr>
        <p:spPr>
          <a:xfrm>
            <a:off x="3320850" y="1565975"/>
            <a:ext cx="2502300" cy="6780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sz="2000">
                <a:solidFill>
                  <a:schemeClr val="dk2"/>
                </a:solidFill>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145" name="Google Shape;145;p22"/>
          <p:cNvSpPr txBox="1"/>
          <p:nvPr>
            <p:ph idx="6" type="title"/>
          </p:nvPr>
        </p:nvSpPr>
        <p:spPr>
          <a:xfrm>
            <a:off x="6308325" y="1565975"/>
            <a:ext cx="2502300" cy="6780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sz="2000">
                <a:solidFill>
                  <a:schemeClr val="dk2"/>
                </a:solidFill>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146" name="Google Shape;146;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ives &amp; Key Results">
  <p:cSld name="CUSTOM_8">
    <p:spTree>
      <p:nvGrpSpPr>
        <p:cNvPr id="147" name="Shape 147"/>
        <p:cNvGrpSpPr/>
        <p:nvPr/>
      </p:nvGrpSpPr>
      <p:grpSpPr>
        <a:xfrm>
          <a:off x="0" y="0"/>
          <a:ext cx="0" cy="0"/>
          <a:chOff x="0" y="0"/>
          <a:chExt cx="0" cy="0"/>
        </a:xfrm>
      </p:grpSpPr>
      <p:sp>
        <p:nvSpPr>
          <p:cNvPr id="148" name="Google Shape;148;p23"/>
          <p:cNvSpPr txBox="1"/>
          <p:nvPr>
            <p:ph type="title"/>
          </p:nvPr>
        </p:nvSpPr>
        <p:spPr>
          <a:xfrm>
            <a:off x="230900" y="457200"/>
            <a:ext cx="72618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149" name="Google Shape;149;p23"/>
          <p:cNvSpPr/>
          <p:nvPr/>
        </p:nvSpPr>
        <p:spPr>
          <a:xfrm>
            <a:off x="230900" y="1552700"/>
            <a:ext cx="8684400" cy="7830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150" name="Google Shape;150;p23"/>
          <p:cNvSpPr/>
          <p:nvPr/>
        </p:nvSpPr>
        <p:spPr>
          <a:xfrm>
            <a:off x="229800" y="2414133"/>
            <a:ext cx="8684400" cy="7830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151" name="Google Shape;151;p23"/>
          <p:cNvSpPr/>
          <p:nvPr/>
        </p:nvSpPr>
        <p:spPr>
          <a:xfrm>
            <a:off x="229800" y="3275567"/>
            <a:ext cx="8684400" cy="7830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152" name="Google Shape;152;p23"/>
          <p:cNvSpPr/>
          <p:nvPr/>
        </p:nvSpPr>
        <p:spPr>
          <a:xfrm>
            <a:off x="229800" y="4137000"/>
            <a:ext cx="8684400" cy="7830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153" name="Google Shape;153;p23"/>
          <p:cNvSpPr txBox="1"/>
          <p:nvPr>
            <p:ph idx="1" type="subTitle"/>
          </p:nvPr>
        </p:nvSpPr>
        <p:spPr>
          <a:xfrm>
            <a:off x="228600" y="1552700"/>
            <a:ext cx="1782300" cy="783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1pPr>
            <a:lvl2pPr lvl="1">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2pPr>
            <a:lvl3pPr lvl="2">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3pPr>
            <a:lvl4pPr lvl="3">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4pPr>
            <a:lvl5pPr lvl="4">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5pPr>
            <a:lvl6pPr lvl="5">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6pPr>
            <a:lvl7pPr lvl="6">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7pPr>
            <a:lvl8pPr lvl="7">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8pPr>
            <a:lvl9pPr lvl="8">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9pPr>
          </a:lstStyle>
          <a:p/>
        </p:txBody>
      </p:sp>
      <p:sp>
        <p:nvSpPr>
          <p:cNvPr id="154" name="Google Shape;154;p23"/>
          <p:cNvSpPr txBox="1"/>
          <p:nvPr>
            <p:ph idx="2" type="subTitle"/>
          </p:nvPr>
        </p:nvSpPr>
        <p:spPr>
          <a:xfrm>
            <a:off x="228600" y="2414138"/>
            <a:ext cx="1782300" cy="783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1pPr>
            <a:lvl2pPr lvl="1">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2pPr>
            <a:lvl3pPr lvl="2">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3pPr>
            <a:lvl4pPr lvl="3">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4pPr>
            <a:lvl5pPr lvl="4">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5pPr>
            <a:lvl6pPr lvl="5">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6pPr>
            <a:lvl7pPr lvl="6">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7pPr>
            <a:lvl8pPr lvl="7">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8pPr>
            <a:lvl9pPr lvl="8">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9pPr>
          </a:lstStyle>
          <a:p/>
        </p:txBody>
      </p:sp>
      <p:sp>
        <p:nvSpPr>
          <p:cNvPr id="155" name="Google Shape;155;p23"/>
          <p:cNvSpPr txBox="1"/>
          <p:nvPr>
            <p:ph idx="3" type="subTitle"/>
          </p:nvPr>
        </p:nvSpPr>
        <p:spPr>
          <a:xfrm>
            <a:off x="228600" y="3275563"/>
            <a:ext cx="1782300" cy="783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1pPr>
            <a:lvl2pPr lvl="1">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2pPr>
            <a:lvl3pPr lvl="2">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3pPr>
            <a:lvl4pPr lvl="3">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4pPr>
            <a:lvl5pPr lvl="4">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5pPr>
            <a:lvl6pPr lvl="5">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6pPr>
            <a:lvl7pPr lvl="6">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7pPr>
            <a:lvl8pPr lvl="7">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8pPr>
            <a:lvl9pPr lvl="8">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9pPr>
          </a:lstStyle>
          <a:p/>
        </p:txBody>
      </p:sp>
      <p:sp>
        <p:nvSpPr>
          <p:cNvPr id="156" name="Google Shape;156;p23"/>
          <p:cNvSpPr txBox="1"/>
          <p:nvPr>
            <p:ph idx="4" type="subTitle"/>
          </p:nvPr>
        </p:nvSpPr>
        <p:spPr>
          <a:xfrm>
            <a:off x="228600" y="4136988"/>
            <a:ext cx="1782300" cy="783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1pPr>
            <a:lvl2pPr lvl="1">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2pPr>
            <a:lvl3pPr lvl="2">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3pPr>
            <a:lvl4pPr lvl="3">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4pPr>
            <a:lvl5pPr lvl="4">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5pPr>
            <a:lvl6pPr lvl="5">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6pPr>
            <a:lvl7pPr lvl="6">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7pPr>
            <a:lvl8pPr lvl="7">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8pPr>
            <a:lvl9pPr lvl="8">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9pPr>
          </a:lstStyle>
          <a:p/>
        </p:txBody>
      </p:sp>
      <p:sp>
        <p:nvSpPr>
          <p:cNvPr id="157" name="Google Shape;157;p23"/>
          <p:cNvSpPr txBox="1"/>
          <p:nvPr>
            <p:ph idx="5" type="body"/>
          </p:nvPr>
        </p:nvSpPr>
        <p:spPr>
          <a:xfrm>
            <a:off x="3940475" y="1552850"/>
            <a:ext cx="4973700" cy="7830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Clr>
                <a:schemeClr val="dk2"/>
              </a:buClr>
              <a:buSzPts val="1200"/>
              <a:buChar char="●"/>
              <a:defRPr>
                <a:solidFill>
                  <a:schemeClr val="dk2"/>
                </a:solidFill>
              </a:defRPr>
            </a:lvl1pPr>
            <a:lvl2pPr indent="-304800" lvl="1" marL="914400">
              <a:spcBef>
                <a:spcPts val="0"/>
              </a:spcBef>
              <a:spcAft>
                <a:spcPts val="0"/>
              </a:spcAft>
              <a:buClr>
                <a:schemeClr val="dk2"/>
              </a:buClr>
              <a:buSzPts val="1200"/>
              <a:buChar char="○"/>
              <a:defRPr>
                <a:solidFill>
                  <a:schemeClr val="dk2"/>
                </a:solidFill>
              </a:defRPr>
            </a:lvl2pPr>
            <a:lvl3pPr indent="-304800" lvl="2" marL="1371600">
              <a:spcBef>
                <a:spcPts val="0"/>
              </a:spcBef>
              <a:spcAft>
                <a:spcPts val="0"/>
              </a:spcAft>
              <a:buClr>
                <a:schemeClr val="dk2"/>
              </a:buClr>
              <a:buSzPts val="1200"/>
              <a:buChar char="■"/>
              <a:defRPr>
                <a:solidFill>
                  <a:schemeClr val="dk2"/>
                </a:solidFill>
              </a:defRPr>
            </a:lvl3pPr>
            <a:lvl4pPr indent="-304800" lvl="3" marL="1828800">
              <a:spcBef>
                <a:spcPts val="0"/>
              </a:spcBef>
              <a:spcAft>
                <a:spcPts val="0"/>
              </a:spcAft>
              <a:buClr>
                <a:schemeClr val="dk2"/>
              </a:buClr>
              <a:buSzPts val="1200"/>
              <a:buChar char="●"/>
              <a:defRPr>
                <a:solidFill>
                  <a:schemeClr val="dk2"/>
                </a:solidFill>
              </a:defRPr>
            </a:lvl4pPr>
            <a:lvl5pPr indent="-304800" lvl="4" marL="2286000">
              <a:spcBef>
                <a:spcPts val="0"/>
              </a:spcBef>
              <a:spcAft>
                <a:spcPts val="0"/>
              </a:spcAft>
              <a:buClr>
                <a:schemeClr val="dk2"/>
              </a:buClr>
              <a:buSzPts val="1200"/>
              <a:buChar char="○"/>
              <a:defRPr>
                <a:solidFill>
                  <a:schemeClr val="dk2"/>
                </a:solidFill>
              </a:defRPr>
            </a:lvl5pPr>
            <a:lvl6pPr indent="-304800" lvl="5" marL="2743200">
              <a:spcBef>
                <a:spcPts val="0"/>
              </a:spcBef>
              <a:spcAft>
                <a:spcPts val="0"/>
              </a:spcAft>
              <a:buClr>
                <a:schemeClr val="dk2"/>
              </a:buClr>
              <a:buSzPts val="1200"/>
              <a:buChar char="■"/>
              <a:defRPr>
                <a:solidFill>
                  <a:schemeClr val="dk2"/>
                </a:solidFill>
              </a:defRPr>
            </a:lvl6pPr>
            <a:lvl7pPr indent="-304800" lvl="6" marL="3200400">
              <a:spcBef>
                <a:spcPts val="0"/>
              </a:spcBef>
              <a:spcAft>
                <a:spcPts val="0"/>
              </a:spcAft>
              <a:buClr>
                <a:schemeClr val="dk2"/>
              </a:buClr>
              <a:buSzPts val="1200"/>
              <a:buChar char="●"/>
              <a:defRPr>
                <a:solidFill>
                  <a:schemeClr val="dk2"/>
                </a:solidFill>
              </a:defRPr>
            </a:lvl7pPr>
            <a:lvl8pPr indent="-304800" lvl="7" marL="3657600">
              <a:spcBef>
                <a:spcPts val="0"/>
              </a:spcBef>
              <a:spcAft>
                <a:spcPts val="0"/>
              </a:spcAft>
              <a:buClr>
                <a:schemeClr val="dk2"/>
              </a:buClr>
              <a:buSzPts val="1200"/>
              <a:buChar char="○"/>
              <a:defRPr>
                <a:solidFill>
                  <a:schemeClr val="dk2"/>
                </a:solidFill>
              </a:defRPr>
            </a:lvl8pPr>
            <a:lvl9pPr indent="-304800" lvl="8" marL="4114800">
              <a:spcBef>
                <a:spcPts val="0"/>
              </a:spcBef>
              <a:spcAft>
                <a:spcPts val="0"/>
              </a:spcAft>
              <a:buClr>
                <a:schemeClr val="dk2"/>
              </a:buClr>
              <a:buSzPts val="1200"/>
              <a:buChar char="■"/>
              <a:defRPr>
                <a:solidFill>
                  <a:schemeClr val="dk2"/>
                </a:solidFill>
              </a:defRPr>
            </a:lvl9pPr>
          </a:lstStyle>
          <a:p/>
        </p:txBody>
      </p:sp>
      <p:sp>
        <p:nvSpPr>
          <p:cNvPr id="158" name="Google Shape;158;p23"/>
          <p:cNvSpPr txBox="1"/>
          <p:nvPr>
            <p:ph idx="6" type="body"/>
          </p:nvPr>
        </p:nvSpPr>
        <p:spPr>
          <a:xfrm>
            <a:off x="3940475" y="2414213"/>
            <a:ext cx="4973700" cy="7830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Clr>
                <a:schemeClr val="dk2"/>
              </a:buClr>
              <a:buSzPts val="1200"/>
              <a:buChar char="●"/>
              <a:defRPr>
                <a:solidFill>
                  <a:schemeClr val="dk2"/>
                </a:solidFill>
              </a:defRPr>
            </a:lvl1pPr>
            <a:lvl2pPr indent="-304800" lvl="1" marL="914400">
              <a:spcBef>
                <a:spcPts val="0"/>
              </a:spcBef>
              <a:spcAft>
                <a:spcPts val="0"/>
              </a:spcAft>
              <a:buClr>
                <a:schemeClr val="dk2"/>
              </a:buClr>
              <a:buSzPts val="1200"/>
              <a:buChar char="○"/>
              <a:defRPr>
                <a:solidFill>
                  <a:schemeClr val="dk2"/>
                </a:solidFill>
              </a:defRPr>
            </a:lvl2pPr>
            <a:lvl3pPr indent="-304800" lvl="2" marL="1371600">
              <a:spcBef>
                <a:spcPts val="0"/>
              </a:spcBef>
              <a:spcAft>
                <a:spcPts val="0"/>
              </a:spcAft>
              <a:buClr>
                <a:schemeClr val="dk2"/>
              </a:buClr>
              <a:buSzPts val="1200"/>
              <a:buChar char="■"/>
              <a:defRPr>
                <a:solidFill>
                  <a:schemeClr val="dk2"/>
                </a:solidFill>
              </a:defRPr>
            </a:lvl3pPr>
            <a:lvl4pPr indent="-304800" lvl="3" marL="1828800">
              <a:spcBef>
                <a:spcPts val="0"/>
              </a:spcBef>
              <a:spcAft>
                <a:spcPts val="0"/>
              </a:spcAft>
              <a:buClr>
                <a:schemeClr val="dk2"/>
              </a:buClr>
              <a:buSzPts val="1200"/>
              <a:buChar char="●"/>
              <a:defRPr>
                <a:solidFill>
                  <a:schemeClr val="dk2"/>
                </a:solidFill>
              </a:defRPr>
            </a:lvl4pPr>
            <a:lvl5pPr indent="-304800" lvl="4" marL="2286000">
              <a:spcBef>
                <a:spcPts val="0"/>
              </a:spcBef>
              <a:spcAft>
                <a:spcPts val="0"/>
              </a:spcAft>
              <a:buClr>
                <a:schemeClr val="dk2"/>
              </a:buClr>
              <a:buSzPts val="1200"/>
              <a:buChar char="○"/>
              <a:defRPr>
                <a:solidFill>
                  <a:schemeClr val="dk2"/>
                </a:solidFill>
              </a:defRPr>
            </a:lvl5pPr>
            <a:lvl6pPr indent="-304800" lvl="5" marL="2743200">
              <a:spcBef>
                <a:spcPts val="0"/>
              </a:spcBef>
              <a:spcAft>
                <a:spcPts val="0"/>
              </a:spcAft>
              <a:buClr>
                <a:schemeClr val="dk2"/>
              </a:buClr>
              <a:buSzPts val="1200"/>
              <a:buChar char="■"/>
              <a:defRPr>
                <a:solidFill>
                  <a:schemeClr val="dk2"/>
                </a:solidFill>
              </a:defRPr>
            </a:lvl6pPr>
            <a:lvl7pPr indent="-304800" lvl="6" marL="3200400">
              <a:spcBef>
                <a:spcPts val="0"/>
              </a:spcBef>
              <a:spcAft>
                <a:spcPts val="0"/>
              </a:spcAft>
              <a:buClr>
                <a:schemeClr val="dk2"/>
              </a:buClr>
              <a:buSzPts val="1200"/>
              <a:buChar char="●"/>
              <a:defRPr>
                <a:solidFill>
                  <a:schemeClr val="dk2"/>
                </a:solidFill>
              </a:defRPr>
            </a:lvl7pPr>
            <a:lvl8pPr indent="-304800" lvl="7" marL="3657600">
              <a:spcBef>
                <a:spcPts val="0"/>
              </a:spcBef>
              <a:spcAft>
                <a:spcPts val="0"/>
              </a:spcAft>
              <a:buClr>
                <a:schemeClr val="dk2"/>
              </a:buClr>
              <a:buSzPts val="1200"/>
              <a:buChar char="○"/>
              <a:defRPr>
                <a:solidFill>
                  <a:schemeClr val="dk2"/>
                </a:solidFill>
              </a:defRPr>
            </a:lvl8pPr>
            <a:lvl9pPr indent="-304800" lvl="8" marL="4114800">
              <a:spcBef>
                <a:spcPts val="0"/>
              </a:spcBef>
              <a:spcAft>
                <a:spcPts val="0"/>
              </a:spcAft>
              <a:buClr>
                <a:schemeClr val="dk2"/>
              </a:buClr>
              <a:buSzPts val="1200"/>
              <a:buChar char="■"/>
              <a:defRPr>
                <a:solidFill>
                  <a:schemeClr val="dk2"/>
                </a:solidFill>
              </a:defRPr>
            </a:lvl9pPr>
          </a:lstStyle>
          <a:p/>
        </p:txBody>
      </p:sp>
      <p:sp>
        <p:nvSpPr>
          <p:cNvPr id="159" name="Google Shape;159;p23"/>
          <p:cNvSpPr txBox="1"/>
          <p:nvPr>
            <p:ph idx="7" type="body"/>
          </p:nvPr>
        </p:nvSpPr>
        <p:spPr>
          <a:xfrm>
            <a:off x="3940475" y="3275613"/>
            <a:ext cx="4973700" cy="7830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Clr>
                <a:schemeClr val="dk2"/>
              </a:buClr>
              <a:buSzPts val="1200"/>
              <a:buChar char="●"/>
              <a:defRPr>
                <a:solidFill>
                  <a:schemeClr val="dk2"/>
                </a:solidFill>
              </a:defRPr>
            </a:lvl1pPr>
            <a:lvl2pPr indent="-304800" lvl="1" marL="914400">
              <a:spcBef>
                <a:spcPts val="0"/>
              </a:spcBef>
              <a:spcAft>
                <a:spcPts val="0"/>
              </a:spcAft>
              <a:buClr>
                <a:schemeClr val="dk2"/>
              </a:buClr>
              <a:buSzPts val="1200"/>
              <a:buChar char="○"/>
              <a:defRPr>
                <a:solidFill>
                  <a:schemeClr val="dk2"/>
                </a:solidFill>
              </a:defRPr>
            </a:lvl2pPr>
            <a:lvl3pPr indent="-304800" lvl="2" marL="1371600">
              <a:spcBef>
                <a:spcPts val="0"/>
              </a:spcBef>
              <a:spcAft>
                <a:spcPts val="0"/>
              </a:spcAft>
              <a:buClr>
                <a:schemeClr val="dk2"/>
              </a:buClr>
              <a:buSzPts val="1200"/>
              <a:buChar char="■"/>
              <a:defRPr>
                <a:solidFill>
                  <a:schemeClr val="dk2"/>
                </a:solidFill>
              </a:defRPr>
            </a:lvl3pPr>
            <a:lvl4pPr indent="-304800" lvl="3" marL="1828800">
              <a:spcBef>
                <a:spcPts val="0"/>
              </a:spcBef>
              <a:spcAft>
                <a:spcPts val="0"/>
              </a:spcAft>
              <a:buClr>
                <a:schemeClr val="dk2"/>
              </a:buClr>
              <a:buSzPts val="1200"/>
              <a:buChar char="●"/>
              <a:defRPr>
                <a:solidFill>
                  <a:schemeClr val="dk2"/>
                </a:solidFill>
              </a:defRPr>
            </a:lvl4pPr>
            <a:lvl5pPr indent="-304800" lvl="4" marL="2286000">
              <a:spcBef>
                <a:spcPts val="0"/>
              </a:spcBef>
              <a:spcAft>
                <a:spcPts val="0"/>
              </a:spcAft>
              <a:buClr>
                <a:schemeClr val="dk2"/>
              </a:buClr>
              <a:buSzPts val="1200"/>
              <a:buChar char="○"/>
              <a:defRPr>
                <a:solidFill>
                  <a:schemeClr val="dk2"/>
                </a:solidFill>
              </a:defRPr>
            </a:lvl5pPr>
            <a:lvl6pPr indent="-304800" lvl="5" marL="2743200">
              <a:spcBef>
                <a:spcPts val="0"/>
              </a:spcBef>
              <a:spcAft>
                <a:spcPts val="0"/>
              </a:spcAft>
              <a:buClr>
                <a:schemeClr val="dk2"/>
              </a:buClr>
              <a:buSzPts val="1200"/>
              <a:buChar char="■"/>
              <a:defRPr>
                <a:solidFill>
                  <a:schemeClr val="dk2"/>
                </a:solidFill>
              </a:defRPr>
            </a:lvl6pPr>
            <a:lvl7pPr indent="-304800" lvl="6" marL="3200400">
              <a:spcBef>
                <a:spcPts val="0"/>
              </a:spcBef>
              <a:spcAft>
                <a:spcPts val="0"/>
              </a:spcAft>
              <a:buClr>
                <a:schemeClr val="dk2"/>
              </a:buClr>
              <a:buSzPts val="1200"/>
              <a:buChar char="●"/>
              <a:defRPr>
                <a:solidFill>
                  <a:schemeClr val="dk2"/>
                </a:solidFill>
              </a:defRPr>
            </a:lvl7pPr>
            <a:lvl8pPr indent="-304800" lvl="7" marL="3657600">
              <a:spcBef>
                <a:spcPts val="0"/>
              </a:spcBef>
              <a:spcAft>
                <a:spcPts val="0"/>
              </a:spcAft>
              <a:buClr>
                <a:schemeClr val="dk2"/>
              </a:buClr>
              <a:buSzPts val="1200"/>
              <a:buChar char="○"/>
              <a:defRPr>
                <a:solidFill>
                  <a:schemeClr val="dk2"/>
                </a:solidFill>
              </a:defRPr>
            </a:lvl8pPr>
            <a:lvl9pPr indent="-304800" lvl="8" marL="4114800">
              <a:spcBef>
                <a:spcPts val="0"/>
              </a:spcBef>
              <a:spcAft>
                <a:spcPts val="0"/>
              </a:spcAft>
              <a:buClr>
                <a:schemeClr val="dk2"/>
              </a:buClr>
              <a:buSzPts val="1200"/>
              <a:buChar char="■"/>
              <a:defRPr>
                <a:solidFill>
                  <a:schemeClr val="dk2"/>
                </a:solidFill>
              </a:defRPr>
            </a:lvl9pPr>
          </a:lstStyle>
          <a:p/>
        </p:txBody>
      </p:sp>
      <p:sp>
        <p:nvSpPr>
          <p:cNvPr id="160" name="Google Shape;160;p23"/>
          <p:cNvSpPr txBox="1"/>
          <p:nvPr>
            <p:ph idx="8" type="body"/>
          </p:nvPr>
        </p:nvSpPr>
        <p:spPr>
          <a:xfrm>
            <a:off x="3940475" y="4137013"/>
            <a:ext cx="4973700" cy="7830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Clr>
                <a:schemeClr val="dk2"/>
              </a:buClr>
              <a:buSzPts val="1200"/>
              <a:buChar char="●"/>
              <a:defRPr>
                <a:solidFill>
                  <a:schemeClr val="dk2"/>
                </a:solidFill>
              </a:defRPr>
            </a:lvl1pPr>
            <a:lvl2pPr indent="-304800" lvl="1" marL="914400">
              <a:spcBef>
                <a:spcPts val="0"/>
              </a:spcBef>
              <a:spcAft>
                <a:spcPts val="0"/>
              </a:spcAft>
              <a:buClr>
                <a:schemeClr val="dk2"/>
              </a:buClr>
              <a:buSzPts val="1200"/>
              <a:buChar char="○"/>
              <a:defRPr>
                <a:solidFill>
                  <a:schemeClr val="dk2"/>
                </a:solidFill>
              </a:defRPr>
            </a:lvl2pPr>
            <a:lvl3pPr indent="-304800" lvl="2" marL="1371600">
              <a:spcBef>
                <a:spcPts val="0"/>
              </a:spcBef>
              <a:spcAft>
                <a:spcPts val="0"/>
              </a:spcAft>
              <a:buClr>
                <a:schemeClr val="dk2"/>
              </a:buClr>
              <a:buSzPts val="1200"/>
              <a:buChar char="■"/>
              <a:defRPr>
                <a:solidFill>
                  <a:schemeClr val="dk2"/>
                </a:solidFill>
              </a:defRPr>
            </a:lvl3pPr>
            <a:lvl4pPr indent="-304800" lvl="3" marL="1828800">
              <a:spcBef>
                <a:spcPts val="0"/>
              </a:spcBef>
              <a:spcAft>
                <a:spcPts val="0"/>
              </a:spcAft>
              <a:buClr>
                <a:schemeClr val="dk2"/>
              </a:buClr>
              <a:buSzPts val="1200"/>
              <a:buChar char="●"/>
              <a:defRPr>
                <a:solidFill>
                  <a:schemeClr val="dk2"/>
                </a:solidFill>
              </a:defRPr>
            </a:lvl4pPr>
            <a:lvl5pPr indent="-304800" lvl="4" marL="2286000">
              <a:spcBef>
                <a:spcPts val="0"/>
              </a:spcBef>
              <a:spcAft>
                <a:spcPts val="0"/>
              </a:spcAft>
              <a:buClr>
                <a:schemeClr val="dk2"/>
              </a:buClr>
              <a:buSzPts val="1200"/>
              <a:buChar char="○"/>
              <a:defRPr>
                <a:solidFill>
                  <a:schemeClr val="dk2"/>
                </a:solidFill>
              </a:defRPr>
            </a:lvl5pPr>
            <a:lvl6pPr indent="-304800" lvl="5" marL="2743200">
              <a:spcBef>
                <a:spcPts val="0"/>
              </a:spcBef>
              <a:spcAft>
                <a:spcPts val="0"/>
              </a:spcAft>
              <a:buClr>
                <a:schemeClr val="dk2"/>
              </a:buClr>
              <a:buSzPts val="1200"/>
              <a:buChar char="■"/>
              <a:defRPr>
                <a:solidFill>
                  <a:schemeClr val="dk2"/>
                </a:solidFill>
              </a:defRPr>
            </a:lvl6pPr>
            <a:lvl7pPr indent="-304800" lvl="6" marL="3200400">
              <a:spcBef>
                <a:spcPts val="0"/>
              </a:spcBef>
              <a:spcAft>
                <a:spcPts val="0"/>
              </a:spcAft>
              <a:buClr>
                <a:schemeClr val="dk2"/>
              </a:buClr>
              <a:buSzPts val="1200"/>
              <a:buChar char="●"/>
              <a:defRPr>
                <a:solidFill>
                  <a:schemeClr val="dk2"/>
                </a:solidFill>
              </a:defRPr>
            </a:lvl7pPr>
            <a:lvl8pPr indent="-304800" lvl="7" marL="3657600">
              <a:spcBef>
                <a:spcPts val="0"/>
              </a:spcBef>
              <a:spcAft>
                <a:spcPts val="0"/>
              </a:spcAft>
              <a:buClr>
                <a:schemeClr val="dk2"/>
              </a:buClr>
              <a:buSzPts val="1200"/>
              <a:buChar char="○"/>
              <a:defRPr>
                <a:solidFill>
                  <a:schemeClr val="dk2"/>
                </a:solidFill>
              </a:defRPr>
            </a:lvl8pPr>
            <a:lvl9pPr indent="-304800" lvl="8" marL="4114800">
              <a:spcBef>
                <a:spcPts val="0"/>
              </a:spcBef>
              <a:spcAft>
                <a:spcPts val="0"/>
              </a:spcAft>
              <a:buClr>
                <a:schemeClr val="dk2"/>
              </a:buClr>
              <a:buSzPts val="1200"/>
              <a:buChar char="■"/>
              <a:defRPr>
                <a:solidFill>
                  <a:schemeClr val="dk2"/>
                </a:solidFill>
              </a:defRPr>
            </a:lvl9pPr>
          </a:lstStyle>
          <a:p/>
        </p:txBody>
      </p:sp>
      <p:sp>
        <p:nvSpPr>
          <p:cNvPr id="161" name="Google Shape;161;p23"/>
          <p:cNvSpPr txBox="1"/>
          <p:nvPr>
            <p:ph idx="9" type="subTitle"/>
          </p:nvPr>
        </p:nvSpPr>
        <p:spPr>
          <a:xfrm>
            <a:off x="3205625" y="1552850"/>
            <a:ext cx="714600" cy="783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1pPr>
            <a:lvl2pPr lvl="1">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2pPr>
            <a:lvl3pPr lvl="2">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3pPr>
            <a:lvl4pPr lvl="3">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4pPr>
            <a:lvl5pPr lvl="4">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5pPr>
            <a:lvl6pPr lvl="5">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6pPr>
            <a:lvl7pPr lvl="6">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7pPr>
            <a:lvl8pPr lvl="7">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8pPr>
            <a:lvl9pPr lvl="8">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9pPr>
          </a:lstStyle>
          <a:p/>
        </p:txBody>
      </p:sp>
      <p:sp>
        <p:nvSpPr>
          <p:cNvPr id="162" name="Google Shape;162;p23"/>
          <p:cNvSpPr txBox="1"/>
          <p:nvPr>
            <p:ph idx="13" type="subTitle"/>
          </p:nvPr>
        </p:nvSpPr>
        <p:spPr>
          <a:xfrm>
            <a:off x="3205625" y="2414292"/>
            <a:ext cx="714600" cy="783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1pPr>
            <a:lvl2pPr lvl="1">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2pPr>
            <a:lvl3pPr lvl="2">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3pPr>
            <a:lvl4pPr lvl="3">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4pPr>
            <a:lvl5pPr lvl="4">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5pPr>
            <a:lvl6pPr lvl="5">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6pPr>
            <a:lvl7pPr lvl="6">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7pPr>
            <a:lvl8pPr lvl="7">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8pPr>
            <a:lvl9pPr lvl="8">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9pPr>
          </a:lstStyle>
          <a:p/>
        </p:txBody>
      </p:sp>
      <p:sp>
        <p:nvSpPr>
          <p:cNvPr id="163" name="Google Shape;163;p23"/>
          <p:cNvSpPr txBox="1"/>
          <p:nvPr>
            <p:ph idx="14" type="subTitle"/>
          </p:nvPr>
        </p:nvSpPr>
        <p:spPr>
          <a:xfrm>
            <a:off x="3205625" y="3275721"/>
            <a:ext cx="714600" cy="783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1pPr>
            <a:lvl2pPr lvl="1">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2pPr>
            <a:lvl3pPr lvl="2">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3pPr>
            <a:lvl4pPr lvl="3">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4pPr>
            <a:lvl5pPr lvl="4">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5pPr>
            <a:lvl6pPr lvl="5">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6pPr>
            <a:lvl7pPr lvl="6">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7pPr>
            <a:lvl8pPr lvl="7">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8pPr>
            <a:lvl9pPr lvl="8">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9pPr>
          </a:lstStyle>
          <a:p/>
        </p:txBody>
      </p:sp>
      <p:sp>
        <p:nvSpPr>
          <p:cNvPr id="164" name="Google Shape;164;p23"/>
          <p:cNvSpPr txBox="1"/>
          <p:nvPr>
            <p:ph idx="15" type="subTitle"/>
          </p:nvPr>
        </p:nvSpPr>
        <p:spPr>
          <a:xfrm>
            <a:off x="3205625" y="4137150"/>
            <a:ext cx="714600" cy="783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1pPr>
            <a:lvl2pPr lvl="1">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2pPr>
            <a:lvl3pPr lvl="2">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3pPr>
            <a:lvl4pPr lvl="3">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4pPr>
            <a:lvl5pPr lvl="4">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5pPr>
            <a:lvl6pPr lvl="5">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6pPr>
            <a:lvl7pPr lvl="6">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7pPr>
            <a:lvl8pPr lvl="7">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8pPr>
            <a:lvl9pPr lvl="8">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9pPr>
          </a:lstStyle>
          <a:p/>
        </p:txBody>
      </p:sp>
      <p:sp>
        <p:nvSpPr>
          <p:cNvPr id="165" name="Google Shape;165;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ey Takeaway">
  <p:cSld name="CUSTOM_9">
    <p:bg>
      <p:bgPr>
        <a:solidFill>
          <a:schemeClr val="lt1"/>
        </a:solidFill>
      </p:bgPr>
    </p:bg>
    <p:spTree>
      <p:nvGrpSpPr>
        <p:cNvPr id="166" name="Shape 166"/>
        <p:cNvGrpSpPr/>
        <p:nvPr/>
      </p:nvGrpSpPr>
      <p:grpSpPr>
        <a:xfrm>
          <a:off x="0" y="0"/>
          <a:ext cx="0" cy="0"/>
          <a:chOff x="0" y="0"/>
          <a:chExt cx="0" cy="0"/>
        </a:xfrm>
      </p:grpSpPr>
      <p:sp>
        <p:nvSpPr>
          <p:cNvPr id="167" name="Google Shape;167;p24"/>
          <p:cNvSpPr txBox="1"/>
          <p:nvPr>
            <p:ph type="title"/>
          </p:nvPr>
        </p:nvSpPr>
        <p:spPr>
          <a:xfrm>
            <a:off x="230900" y="457200"/>
            <a:ext cx="44064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168" name="Google Shape;168;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ing Channel Activation">
  <p:cSld name="CUSTOM_9_1">
    <p:bg>
      <p:bgPr>
        <a:solidFill>
          <a:schemeClr val="lt1"/>
        </a:solidFill>
      </p:bgPr>
    </p:bg>
    <p:spTree>
      <p:nvGrpSpPr>
        <p:cNvPr id="169" name="Shape 169"/>
        <p:cNvGrpSpPr/>
        <p:nvPr/>
      </p:nvGrpSpPr>
      <p:grpSpPr>
        <a:xfrm>
          <a:off x="0" y="0"/>
          <a:ext cx="0" cy="0"/>
          <a:chOff x="0" y="0"/>
          <a:chExt cx="0" cy="0"/>
        </a:xfrm>
      </p:grpSpPr>
      <p:grpSp>
        <p:nvGrpSpPr>
          <p:cNvPr id="170" name="Google Shape;170;p25"/>
          <p:cNvGrpSpPr/>
          <p:nvPr/>
        </p:nvGrpSpPr>
        <p:grpSpPr>
          <a:xfrm>
            <a:off x="4637287" y="1494264"/>
            <a:ext cx="4163582" cy="3311923"/>
            <a:chOff x="376350" y="1494264"/>
            <a:chExt cx="6291300" cy="3311923"/>
          </a:xfrm>
        </p:grpSpPr>
        <p:cxnSp>
          <p:nvCxnSpPr>
            <p:cNvPr id="171" name="Google Shape;171;p25"/>
            <p:cNvCxnSpPr/>
            <p:nvPr/>
          </p:nvCxnSpPr>
          <p:spPr>
            <a:xfrm>
              <a:off x="376350" y="1494264"/>
              <a:ext cx="6291300" cy="0"/>
            </a:xfrm>
            <a:prstGeom prst="straightConnector1">
              <a:avLst/>
            </a:prstGeom>
            <a:noFill/>
            <a:ln cap="flat" cmpd="sng" w="19050">
              <a:solidFill>
                <a:schemeClr val="dk1"/>
              </a:solidFill>
              <a:prstDash val="solid"/>
              <a:round/>
              <a:headEnd len="med" w="med" type="none"/>
              <a:tailEnd len="med" w="med" type="none"/>
            </a:ln>
          </p:spPr>
        </p:cxnSp>
        <p:cxnSp>
          <p:nvCxnSpPr>
            <p:cNvPr id="172" name="Google Shape;172;p25"/>
            <p:cNvCxnSpPr/>
            <p:nvPr/>
          </p:nvCxnSpPr>
          <p:spPr>
            <a:xfrm>
              <a:off x="376350" y="2317875"/>
              <a:ext cx="6291300" cy="0"/>
            </a:xfrm>
            <a:prstGeom prst="straightConnector1">
              <a:avLst/>
            </a:prstGeom>
            <a:noFill/>
            <a:ln cap="flat" cmpd="sng" w="19050">
              <a:solidFill>
                <a:schemeClr val="dk1"/>
              </a:solidFill>
              <a:prstDash val="solid"/>
              <a:round/>
              <a:headEnd len="med" w="med" type="none"/>
              <a:tailEnd len="med" w="med" type="none"/>
            </a:ln>
          </p:spPr>
        </p:cxnSp>
        <p:cxnSp>
          <p:nvCxnSpPr>
            <p:cNvPr id="173" name="Google Shape;173;p25"/>
            <p:cNvCxnSpPr/>
            <p:nvPr/>
          </p:nvCxnSpPr>
          <p:spPr>
            <a:xfrm>
              <a:off x="376350" y="3150225"/>
              <a:ext cx="6291300" cy="0"/>
            </a:xfrm>
            <a:prstGeom prst="straightConnector1">
              <a:avLst/>
            </a:prstGeom>
            <a:noFill/>
            <a:ln cap="flat" cmpd="sng" w="19050">
              <a:solidFill>
                <a:schemeClr val="dk1"/>
              </a:solidFill>
              <a:prstDash val="solid"/>
              <a:round/>
              <a:headEnd len="med" w="med" type="none"/>
              <a:tailEnd len="med" w="med" type="none"/>
            </a:ln>
          </p:spPr>
        </p:cxnSp>
        <p:cxnSp>
          <p:nvCxnSpPr>
            <p:cNvPr id="174" name="Google Shape;174;p25"/>
            <p:cNvCxnSpPr/>
            <p:nvPr/>
          </p:nvCxnSpPr>
          <p:spPr>
            <a:xfrm>
              <a:off x="376350" y="3982575"/>
              <a:ext cx="6291300" cy="0"/>
            </a:xfrm>
            <a:prstGeom prst="straightConnector1">
              <a:avLst/>
            </a:prstGeom>
            <a:noFill/>
            <a:ln cap="flat" cmpd="sng" w="19050">
              <a:solidFill>
                <a:schemeClr val="dk1"/>
              </a:solidFill>
              <a:prstDash val="solid"/>
              <a:round/>
              <a:headEnd len="med" w="med" type="none"/>
              <a:tailEnd len="med" w="med" type="none"/>
            </a:ln>
          </p:spPr>
        </p:cxnSp>
        <p:cxnSp>
          <p:nvCxnSpPr>
            <p:cNvPr id="175" name="Google Shape;175;p25"/>
            <p:cNvCxnSpPr/>
            <p:nvPr/>
          </p:nvCxnSpPr>
          <p:spPr>
            <a:xfrm>
              <a:off x="376350" y="4806186"/>
              <a:ext cx="6291300" cy="0"/>
            </a:xfrm>
            <a:prstGeom prst="straightConnector1">
              <a:avLst/>
            </a:prstGeom>
            <a:noFill/>
            <a:ln cap="flat" cmpd="sng" w="19050">
              <a:solidFill>
                <a:schemeClr val="dk1"/>
              </a:solidFill>
              <a:prstDash val="solid"/>
              <a:round/>
              <a:headEnd len="med" w="med" type="none"/>
              <a:tailEnd len="med" w="med" type="none"/>
            </a:ln>
          </p:spPr>
        </p:cxnSp>
      </p:grpSp>
      <p:sp>
        <p:nvSpPr>
          <p:cNvPr id="176" name="Google Shape;176;p25"/>
          <p:cNvSpPr/>
          <p:nvPr/>
        </p:nvSpPr>
        <p:spPr>
          <a:xfrm rot="10800000">
            <a:off x="342900" y="1485525"/>
            <a:ext cx="6358200" cy="3329400"/>
          </a:xfrm>
          <a:prstGeom prst="trapezoid">
            <a:avLst>
              <a:gd fmla="val 57745"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177" name="Google Shape;177;p25"/>
          <p:cNvSpPr txBox="1"/>
          <p:nvPr>
            <p:ph type="title"/>
          </p:nvPr>
        </p:nvSpPr>
        <p:spPr>
          <a:xfrm>
            <a:off x="230900" y="457200"/>
            <a:ext cx="44064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grpSp>
        <p:nvGrpSpPr>
          <p:cNvPr id="178" name="Google Shape;178;p25"/>
          <p:cNvGrpSpPr/>
          <p:nvPr/>
        </p:nvGrpSpPr>
        <p:grpSpPr>
          <a:xfrm>
            <a:off x="342887" y="2317875"/>
            <a:ext cx="5878660" cy="1664700"/>
            <a:chOff x="376350" y="2317875"/>
            <a:chExt cx="5817000" cy="1664700"/>
          </a:xfrm>
        </p:grpSpPr>
        <p:cxnSp>
          <p:nvCxnSpPr>
            <p:cNvPr id="179" name="Google Shape;179;p25"/>
            <p:cNvCxnSpPr/>
            <p:nvPr/>
          </p:nvCxnSpPr>
          <p:spPr>
            <a:xfrm>
              <a:off x="376350" y="2317875"/>
              <a:ext cx="5817000" cy="0"/>
            </a:xfrm>
            <a:prstGeom prst="straightConnector1">
              <a:avLst/>
            </a:prstGeom>
            <a:noFill/>
            <a:ln cap="flat" cmpd="sng" w="19050">
              <a:solidFill>
                <a:schemeClr val="lt1"/>
              </a:solidFill>
              <a:prstDash val="solid"/>
              <a:round/>
              <a:headEnd len="med" w="med" type="none"/>
              <a:tailEnd len="med" w="med" type="none"/>
            </a:ln>
          </p:spPr>
        </p:cxnSp>
        <p:cxnSp>
          <p:nvCxnSpPr>
            <p:cNvPr id="180" name="Google Shape;180;p25"/>
            <p:cNvCxnSpPr>
              <a:endCxn id="176" idx="1"/>
            </p:cNvCxnSpPr>
            <p:nvPr/>
          </p:nvCxnSpPr>
          <p:spPr>
            <a:xfrm>
              <a:off x="376374" y="3150225"/>
              <a:ext cx="5340300" cy="0"/>
            </a:xfrm>
            <a:prstGeom prst="straightConnector1">
              <a:avLst/>
            </a:prstGeom>
            <a:noFill/>
            <a:ln cap="flat" cmpd="sng" w="19050">
              <a:solidFill>
                <a:schemeClr val="lt1"/>
              </a:solidFill>
              <a:prstDash val="solid"/>
              <a:round/>
              <a:headEnd len="med" w="med" type="none"/>
              <a:tailEnd len="med" w="med" type="none"/>
            </a:ln>
          </p:spPr>
        </p:cxnSp>
        <p:cxnSp>
          <p:nvCxnSpPr>
            <p:cNvPr id="181" name="Google Shape;181;p25"/>
            <p:cNvCxnSpPr/>
            <p:nvPr/>
          </p:nvCxnSpPr>
          <p:spPr>
            <a:xfrm>
              <a:off x="376350" y="3982575"/>
              <a:ext cx="4865700" cy="0"/>
            </a:xfrm>
            <a:prstGeom prst="straightConnector1">
              <a:avLst/>
            </a:prstGeom>
            <a:noFill/>
            <a:ln cap="flat" cmpd="sng" w="19050">
              <a:solidFill>
                <a:schemeClr val="lt1"/>
              </a:solidFill>
              <a:prstDash val="solid"/>
              <a:round/>
              <a:headEnd len="med" w="med" type="none"/>
              <a:tailEnd len="med" w="med" type="none"/>
            </a:ln>
          </p:spPr>
        </p:cxnSp>
      </p:grpSp>
      <p:sp>
        <p:nvSpPr>
          <p:cNvPr id="182" name="Google Shape;182;p25"/>
          <p:cNvSpPr txBox="1"/>
          <p:nvPr>
            <p:ph idx="1" type="subTitle"/>
          </p:nvPr>
        </p:nvSpPr>
        <p:spPr>
          <a:xfrm>
            <a:off x="2630850" y="1503002"/>
            <a:ext cx="1782300" cy="783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1pPr>
            <a:lvl2pPr lvl="1"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2pPr>
            <a:lvl3pPr lvl="2"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3pPr>
            <a:lvl4pPr lvl="3"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4pPr>
            <a:lvl5pPr lvl="4"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5pPr>
            <a:lvl6pPr lvl="5"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6pPr>
            <a:lvl7pPr lvl="6"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7pPr>
            <a:lvl8pPr lvl="7"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8pPr>
            <a:lvl9pPr lvl="8"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9pPr>
          </a:lstStyle>
          <a:p/>
        </p:txBody>
      </p:sp>
      <p:sp>
        <p:nvSpPr>
          <p:cNvPr id="183" name="Google Shape;183;p25"/>
          <p:cNvSpPr txBox="1"/>
          <p:nvPr>
            <p:ph idx="2" type="subTitle"/>
          </p:nvPr>
        </p:nvSpPr>
        <p:spPr>
          <a:xfrm>
            <a:off x="2630850" y="2359377"/>
            <a:ext cx="1782300" cy="783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1pPr>
            <a:lvl2pPr lvl="1"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2pPr>
            <a:lvl3pPr lvl="2"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3pPr>
            <a:lvl4pPr lvl="3"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4pPr>
            <a:lvl5pPr lvl="4"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5pPr>
            <a:lvl6pPr lvl="5"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6pPr>
            <a:lvl7pPr lvl="6"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7pPr>
            <a:lvl8pPr lvl="7"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8pPr>
            <a:lvl9pPr lvl="8"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9pPr>
          </a:lstStyle>
          <a:p/>
        </p:txBody>
      </p:sp>
      <p:sp>
        <p:nvSpPr>
          <p:cNvPr id="184" name="Google Shape;184;p25"/>
          <p:cNvSpPr txBox="1"/>
          <p:nvPr>
            <p:ph idx="3" type="subTitle"/>
          </p:nvPr>
        </p:nvSpPr>
        <p:spPr>
          <a:xfrm>
            <a:off x="2630850" y="3142377"/>
            <a:ext cx="1782300" cy="783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1pPr>
            <a:lvl2pPr lvl="1"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2pPr>
            <a:lvl3pPr lvl="2"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3pPr>
            <a:lvl4pPr lvl="3"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4pPr>
            <a:lvl5pPr lvl="4"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5pPr>
            <a:lvl6pPr lvl="5"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6pPr>
            <a:lvl7pPr lvl="6"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7pPr>
            <a:lvl8pPr lvl="7"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8pPr>
            <a:lvl9pPr lvl="8"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9pPr>
          </a:lstStyle>
          <a:p/>
        </p:txBody>
      </p:sp>
      <p:sp>
        <p:nvSpPr>
          <p:cNvPr id="185" name="Google Shape;185;p25"/>
          <p:cNvSpPr txBox="1"/>
          <p:nvPr>
            <p:ph idx="4" type="subTitle"/>
          </p:nvPr>
        </p:nvSpPr>
        <p:spPr>
          <a:xfrm>
            <a:off x="2630850" y="3998752"/>
            <a:ext cx="1782300" cy="783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1pPr>
            <a:lvl2pPr lvl="1"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2pPr>
            <a:lvl3pPr lvl="2"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3pPr>
            <a:lvl4pPr lvl="3"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4pPr>
            <a:lvl5pPr lvl="4"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5pPr>
            <a:lvl6pPr lvl="5"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6pPr>
            <a:lvl7pPr lvl="6"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7pPr>
            <a:lvl8pPr lvl="7"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8pPr>
            <a:lvl9pPr lvl="8"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9pPr>
          </a:lstStyle>
          <a:p/>
        </p:txBody>
      </p:sp>
      <p:sp>
        <p:nvSpPr>
          <p:cNvPr id="186" name="Google Shape;186;p25"/>
          <p:cNvSpPr txBox="1"/>
          <p:nvPr>
            <p:ph idx="5" type="title"/>
          </p:nvPr>
        </p:nvSpPr>
        <p:spPr>
          <a:xfrm>
            <a:off x="6658275" y="1539825"/>
            <a:ext cx="2142600" cy="6780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7" name="Google Shape;187;p25"/>
          <p:cNvSpPr txBox="1"/>
          <p:nvPr>
            <p:ph idx="6" type="title"/>
          </p:nvPr>
        </p:nvSpPr>
        <p:spPr>
          <a:xfrm>
            <a:off x="6156125" y="2372675"/>
            <a:ext cx="2644500" cy="6780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8" name="Google Shape;188;p25"/>
          <p:cNvSpPr txBox="1"/>
          <p:nvPr>
            <p:ph idx="7" type="title"/>
          </p:nvPr>
        </p:nvSpPr>
        <p:spPr>
          <a:xfrm>
            <a:off x="5724800" y="3197675"/>
            <a:ext cx="3075900" cy="6780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9" name="Google Shape;189;p25"/>
          <p:cNvSpPr txBox="1"/>
          <p:nvPr>
            <p:ph idx="8" type="title"/>
          </p:nvPr>
        </p:nvSpPr>
        <p:spPr>
          <a:xfrm>
            <a:off x="5229250" y="4051250"/>
            <a:ext cx="3571500" cy="6780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90" name="Google Shape;190;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SECTION_TITLE_AND_DESCRIPTION">
    <p:spTree>
      <p:nvGrpSpPr>
        <p:cNvPr id="191" name="Shape 191"/>
        <p:cNvGrpSpPr/>
        <p:nvPr/>
      </p:nvGrpSpPr>
      <p:grpSpPr>
        <a:xfrm>
          <a:off x="0" y="0"/>
          <a:ext cx="0" cy="0"/>
          <a:chOff x="0" y="0"/>
          <a:chExt cx="0" cy="0"/>
        </a:xfrm>
      </p:grpSpPr>
      <p:sp>
        <p:nvSpPr>
          <p:cNvPr id="192" name="Google Shape;192;p26"/>
          <p:cNvSpPr/>
          <p:nvPr>
            <p:ph idx="2" type="pic"/>
          </p:nvPr>
        </p:nvSpPr>
        <p:spPr>
          <a:xfrm>
            <a:off x="0" y="0"/>
            <a:ext cx="9144000" cy="5143500"/>
          </a:xfrm>
          <a:prstGeom prst="rect">
            <a:avLst/>
          </a:prstGeom>
          <a:noFill/>
          <a:ln>
            <a:noFill/>
          </a:ln>
        </p:spPr>
      </p:sp>
      <p:sp>
        <p:nvSpPr>
          <p:cNvPr id="193" name="Google Shape;193;p26"/>
          <p:cNvSpPr txBox="1"/>
          <p:nvPr>
            <p:ph type="title"/>
          </p:nvPr>
        </p:nvSpPr>
        <p:spPr>
          <a:xfrm>
            <a:off x="4634650" y="0"/>
            <a:ext cx="4280700" cy="19548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dk1"/>
              </a:buClr>
              <a:buSzPts val="7200"/>
              <a:buNone/>
              <a:defRPr sz="7200"/>
            </a:lvl1pPr>
            <a:lvl2pPr lvl="1">
              <a:spcBef>
                <a:spcPts val="0"/>
              </a:spcBef>
              <a:spcAft>
                <a:spcPts val="0"/>
              </a:spcAft>
              <a:buClr>
                <a:schemeClr val="dk1"/>
              </a:buClr>
              <a:buSzPts val="7200"/>
              <a:buNone/>
              <a:defRPr sz="7200"/>
            </a:lvl2pPr>
            <a:lvl3pPr lvl="2">
              <a:spcBef>
                <a:spcPts val="0"/>
              </a:spcBef>
              <a:spcAft>
                <a:spcPts val="0"/>
              </a:spcAft>
              <a:buClr>
                <a:schemeClr val="dk1"/>
              </a:buClr>
              <a:buSzPts val="7200"/>
              <a:buNone/>
              <a:defRPr sz="7200"/>
            </a:lvl3pPr>
            <a:lvl4pPr lvl="3">
              <a:spcBef>
                <a:spcPts val="0"/>
              </a:spcBef>
              <a:spcAft>
                <a:spcPts val="0"/>
              </a:spcAft>
              <a:buClr>
                <a:schemeClr val="dk1"/>
              </a:buClr>
              <a:buSzPts val="7200"/>
              <a:buNone/>
              <a:defRPr sz="7200"/>
            </a:lvl4pPr>
            <a:lvl5pPr lvl="4">
              <a:spcBef>
                <a:spcPts val="0"/>
              </a:spcBef>
              <a:spcAft>
                <a:spcPts val="0"/>
              </a:spcAft>
              <a:buClr>
                <a:schemeClr val="dk1"/>
              </a:buClr>
              <a:buSzPts val="7200"/>
              <a:buNone/>
              <a:defRPr sz="7200"/>
            </a:lvl5pPr>
            <a:lvl6pPr lvl="5">
              <a:spcBef>
                <a:spcPts val="0"/>
              </a:spcBef>
              <a:spcAft>
                <a:spcPts val="0"/>
              </a:spcAft>
              <a:buClr>
                <a:schemeClr val="dk1"/>
              </a:buClr>
              <a:buSzPts val="7200"/>
              <a:buNone/>
              <a:defRPr sz="7200"/>
            </a:lvl6pPr>
            <a:lvl7pPr lvl="6">
              <a:spcBef>
                <a:spcPts val="0"/>
              </a:spcBef>
              <a:spcAft>
                <a:spcPts val="0"/>
              </a:spcAft>
              <a:buClr>
                <a:schemeClr val="dk1"/>
              </a:buClr>
              <a:buSzPts val="7200"/>
              <a:buNone/>
              <a:defRPr sz="7200"/>
            </a:lvl7pPr>
            <a:lvl8pPr lvl="7">
              <a:spcBef>
                <a:spcPts val="0"/>
              </a:spcBef>
              <a:spcAft>
                <a:spcPts val="0"/>
              </a:spcAft>
              <a:buClr>
                <a:schemeClr val="dk1"/>
              </a:buClr>
              <a:buSzPts val="7200"/>
              <a:buNone/>
              <a:defRPr sz="7200"/>
            </a:lvl8pPr>
            <a:lvl9pPr lvl="8">
              <a:spcBef>
                <a:spcPts val="0"/>
              </a:spcBef>
              <a:spcAft>
                <a:spcPts val="0"/>
              </a:spcAft>
              <a:buClr>
                <a:schemeClr val="dk1"/>
              </a:buClr>
              <a:buSzPts val="7200"/>
              <a:buNone/>
              <a:defRPr sz="7200"/>
            </a:lvl9pPr>
          </a:lstStyle>
          <a:p/>
        </p:txBody>
      </p:sp>
      <p:sp>
        <p:nvSpPr>
          <p:cNvPr id="194" name="Google Shape;194;p26"/>
          <p:cNvSpPr txBox="1"/>
          <p:nvPr>
            <p:ph idx="3" type="title"/>
          </p:nvPr>
        </p:nvSpPr>
        <p:spPr>
          <a:xfrm>
            <a:off x="0" y="3677475"/>
            <a:ext cx="2491200" cy="13857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7200"/>
              <a:buNone/>
              <a:defRPr sz="7200"/>
            </a:lvl1pPr>
            <a:lvl2pPr lvl="1" algn="ctr">
              <a:spcBef>
                <a:spcPts val="0"/>
              </a:spcBef>
              <a:spcAft>
                <a:spcPts val="0"/>
              </a:spcAft>
              <a:buClr>
                <a:schemeClr val="dk1"/>
              </a:buClr>
              <a:buSzPts val="7200"/>
              <a:buNone/>
              <a:defRPr sz="7200"/>
            </a:lvl2pPr>
            <a:lvl3pPr lvl="2" algn="ctr">
              <a:spcBef>
                <a:spcPts val="0"/>
              </a:spcBef>
              <a:spcAft>
                <a:spcPts val="0"/>
              </a:spcAft>
              <a:buClr>
                <a:schemeClr val="dk1"/>
              </a:buClr>
              <a:buSzPts val="7200"/>
              <a:buNone/>
              <a:defRPr sz="7200"/>
            </a:lvl3pPr>
            <a:lvl4pPr lvl="3" algn="ctr">
              <a:spcBef>
                <a:spcPts val="0"/>
              </a:spcBef>
              <a:spcAft>
                <a:spcPts val="0"/>
              </a:spcAft>
              <a:buClr>
                <a:schemeClr val="dk1"/>
              </a:buClr>
              <a:buSzPts val="7200"/>
              <a:buNone/>
              <a:defRPr sz="7200"/>
            </a:lvl4pPr>
            <a:lvl5pPr lvl="4" algn="ctr">
              <a:spcBef>
                <a:spcPts val="0"/>
              </a:spcBef>
              <a:spcAft>
                <a:spcPts val="0"/>
              </a:spcAft>
              <a:buClr>
                <a:schemeClr val="dk1"/>
              </a:buClr>
              <a:buSzPts val="7200"/>
              <a:buNone/>
              <a:defRPr sz="7200"/>
            </a:lvl5pPr>
            <a:lvl6pPr lvl="5" algn="ctr">
              <a:spcBef>
                <a:spcPts val="0"/>
              </a:spcBef>
              <a:spcAft>
                <a:spcPts val="0"/>
              </a:spcAft>
              <a:buClr>
                <a:schemeClr val="dk1"/>
              </a:buClr>
              <a:buSzPts val="7200"/>
              <a:buNone/>
              <a:defRPr sz="7200"/>
            </a:lvl6pPr>
            <a:lvl7pPr lvl="6" algn="ctr">
              <a:spcBef>
                <a:spcPts val="0"/>
              </a:spcBef>
              <a:spcAft>
                <a:spcPts val="0"/>
              </a:spcAft>
              <a:buClr>
                <a:schemeClr val="dk1"/>
              </a:buClr>
              <a:buSzPts val="7200"/>
              <a:buNone/>
              <a:defRPr sz="7200"/>
            </a:lvl7pPr>
            <a:lvl8pPr lvl="7" algn="ctr">
              <a:spcBef>
                <a:spcPts val="0"/>
              </a:spcBef>
              <a:spcAft>
                <a:spcPts val="0"/>
              </a:spcAft>
              <a:buClr>
                <a:schemeClr val="dk1"/>
              </a:buClr>
              <a:buSzPts val="7200"/>
              <a:buNone/>
              <a:defRPr sz="7200"/>
            </a:lvl8pPr>
            <a:lvl9pPr lvl="8" algn="ctr">
              <a:spcBef>
                <a:spcPts val="0"/>
              </a:spcBef>
              <a:spcAft>
                <a:spcPts val="0"/>
              </a:spcAft>
              <a:buClr>
                <a:schemeClr val="dk1"/>
              </a:buClr>
              <a:buSzPts val="7200"/>
              <a:buNone/>
              <a:defRPr sz="7200"/>
            </a:lvl9pPr>
          </a:lstStyle>
          <a:p/>
        </p:txBody>
      </p:sp>
      <p:sp>
        <p:nvSpPr>
          <p:cNvPr id="195" name="Google Shape;195;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Photo">
  <p:cSld name="CAPTION_ONLY">
    <p:spTree>
      <p:nvGrpSpPr>
        <p:cNvPr id="196" name="Shape 196"/>
        <p:cNvGrpSpPr/>
        <p:nvPr/>
      </p:nvGrpSpPr>
      <p:grpSpPr>
        <a:xfrm>
          <a:off x="0" y="0"/>
          <a:ext cx="0" cy="0"/>
          <a:chOff x="0" y="0"/>
          <a:chExt cx="0" cy="0"/>
        </a:xfrm>
      </p:grpSpPr>
      <p:sp>
        <p:nvSpPr>
          <p:cNvPr id="197" name="Google Shape;197;p27"/>
          <p:cNvSpPr/>
          <p:nvPr>
            <p:ph idx="2" type="pic"/>
          </p:nvPr>
        </p:nvSpPr>
        <p:spPr>
          <a:xfrm>
            <a:off x="0" y="0"/>
            <a:ext cx="9144000" cy="5143500"/>
          </a:xfrm>
          <a:prstGeom prst="rect">
            <a:avLst/>
          </a:prstGeom>
          <a:noFill/>
          <a:ln>
            <a:noFill/>
          </a:ln>
        </p:spPr>
      </p:sp>
      <p:sp>
        <p:nvSpPr>
          <p:cNvPr id="198" name="Google Shape;198;p27"/>
          <p:cNvSpPr txBox="1"/>
          <p:nvPr>
            <p:ph idx="1" type="subTitle"/>
          </p:nvPr>
        </p:nvSpPr>
        <p:spPr>
          <a:xfrm>
            <a:off x="6079775" y="3835075"/>
            <a:ext cx="2835600" cy="1231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400"/>
              <a:buFont typeface="Crimson Pro"/>
              <a:buNone/>
              <a:defRPr>
                <a:latin typeface="Crimson Pro"/>
                <a:ea typeface="Crimson Pro"/>
                <a:cs typeface="Crimson Pro"/>
                <a:sym typeface="Crimson Pro"/>
              </a:defRPr>
            </a:lvl1pPr>
            <a:lvl2pPr lvl="1">
              <a:spcBef>
                <a:spcPts val="0"/>
              </a:spcBef>
              <a:spcAft>
                <a:spcPts val="0"/>
              </a:spcAft>
              <a:buSzPts val="2400"/>
              <a:buFont typeface="Crimson Pro"/>
              <a:buNone/>
              <a:defRPr>
                <a:latin typeface="Crimson Pro"/>
                <a:ea typeface="Crimson Pro"/>
                <a:cs typeface="Crimson Pro"/>
                <a:sym typeface="Crimson Pro"/>
              </a:defRPr>
            </a:lvl2pPr>
            <a:lvl3pPr lvl="2">
              <a:spcBef>
                <a:spcPts val="0"/>
              </a:spcBef>
              <a:spcAft>
                <a:spcPts val="0"/>
              </a:spcAft>
              <a:buSzPts val="2400"/>
              <a:buFont typeface="Crimson Pro"/>
              <a:buNone/>
              <a:defRPr>
                <a:latin typeface="Crimson Pro"/>
                <a:ea typeface="Crimson Pro"/>
                <a:cs typeface="Crimson Pro"/>
                <a:sym typeface="Crimson Pro"/>
              </a:defRPr>
            </a:lvl3pPr>
            <a:lvl4pPr lvl="3">
              <a:spcBef>
                <a:spcPts val="0"/>
              </a:spcBef>
              <a:spcAft>
                <a:spcPts val="0"/>
              </a:spcAft>
              <a:buSzPts val="2400"/>
              <a:buFont typeface="Crimson Pro"/>
              <a:buNone/>
              <a:defRPr>
                <a:latin typeface="Crimson Pro"/>
                <a:ea typeface="Crimson Pro"/>
                <a:cs typeface="Crimson Pro"/>
                <a:sym typeface="Crimson Pro"/>
              </a:defRPr>
            </a:lvl4pPr>
            <a:lvl5pPr lvl="4">
              <a:spcBef>
                <a:spcPts val="0"/>
              </a:spcBef>
              <a:spcAft>
                <a:spcPts val="0"/>
              </a:spcAft>
              <a:buSzPts val="2400"/>
              <a:buFont typeface="Crimson Pro"/>
              <a:buNone/>
              <a:defRPr>
                <a:latin typeface="Crimson Pro"/>
                <a:ea typeface="Crimson Pro"/>
                <a:cs typeface="Crimson Pro"/>
                <a:sym typeface="Crimson Pro"/>
              </a:defRPr>
            </a:lvl5pPr>
            <a:lvl6pPr lvl="5">
              <a:spcBef>
                <a:spcPts val="0"/>
              </a:spcBef>
              <a:spcAft>
                <a:spcPts val="0"/>
              </a:spcAft>
              <a:buSzPts val="2400"/>
              <a:buFont typeface="Crimson Pro"/>
              <a:buNone/>
              <a:defRPr>
                <a:latin typeface="Crimson Pro"/>
                <a:ea typeface="Crimson Pro"/>
                <a:cs typeface="Crimson Pro"/>
                <a:sym typeface="Crimson Pro"/>
              </a:defRPr>
            </a:lvl6pPr>
            <a:lvl7pPr lvl="6">
              <a:spcBef>
                <a:spcPts val="0"/>
              </a:spcBef>
              <a:spcAft>
                <a:spcPts val="0"/>
              </a:spcAft>
              <a:buSzPts val="2400"/>
              <a:buFont typeface="Crimson Pro"/>
              <a:buNone/>
              <a:defRPr>
                <a:latin typeface="Crimson Pro"/>
                <a:ea typeface="Crimson Pro"/>
                <a:cs typeface="Crimson Pro"/>
                <a:sym typeface="Crimson Pro"/>
              </a:defRPr>
            </a:lvl7pPr>
            <a:lvl8pPr lvl="7">
              <a:spcBef>
                <a:spcPts val="0"/>
              </a:spcBef>
              <a:spcAft>
                <a:spcPts val="0"/>
              </a:spcAft>
              <a:buSzPts val="2400"/>
              <a:buFont typeface="Crimson Pro"/>
              <a:buNone/>
              <a:defRPr>
                <a:latin typeface="Crimson Pro"/>
                <a:ea typeface="Crimson Pro"/>
                <a:cs typeface="Crimson Pro"/>
                <a:sym typeface="Crimson Pro"/>
              </a:defRPr>
            </a:lvl8pPr>
            <a:lvl9pPr lvl="8">
              <a:spcBef>
                <a:spcPts val="0"/>
              </a:spcBef>
              <a:spcAft>
                <a:spcPts val="0"/>
              </a:spcAft>
              <a:buSzPts val="2400"/>
              <a:buFont typeface="Crimson Pro"/>
              <a:buNone/>
              <a:defRPr>
                <a:latin typeface="Crimson Pro"/>
                <a:ea typeface="Crimson Pro"/>
                <a:cs typeface="Crimson Pro"/>
                <a:sym typeface="Crimson Pro"/>
              </a:defRPr>
            </a:lvl9pPr>
          </a:lstStyle>
          <a:p/>
        </p:txBody>
      </p:sp>
      <p:sp>
        <p:nvSpPr>
          <p:cNvPr id="199" name="Google Shape;199;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duct slide 2">
  <p:cSld name="BIG_NUMBER">
    <p:spTree>
      <p:nvGrpSpPr>
        <p:cNvPr id="200" name="Shape 200"/>
        <p:cNvGrpSpPr/>
        <p:nvPr/>
      </p:nvGrpSpPr>
      <p:grpSpPr>
        <a:xfrm>
          <a:off x="0" y="0"/>
          <a:ext cx="0" cy="0"/>
          <a:chOff x="0" y="0"/>
          <a:chExt cx="0" cy="0"/>
        </a:xfrm>
      </p:grpSpPr>
      <p:sp>
        <p:nvSpPr>
          <p:cNvPr id="201" name="Google Shape;201;p28"/>
          <p:cNvSpPr/>
          <p:nvPr>
            <p:ph idx="2" type="pic"/>
          </p:nvPr>
        </p:nvSpPr>
        <p:spPr>
          <a:xfrm>
            <a:off x="0" y="0"/>
            <a:ext cx="9144000" cy="5143500"/>
          </a:xfrm>
          <a:prstGeom prst="rect">
            <a:avLst/>
          </a:prstGeom>
          <a:noFill/>
          <a:ln>
            <a:noFill/>
          </a:ln>
        </p:spPr>
      </p:sp>
      <p:sp>
        <p:nvSpPr>
          <p:cNvPr id="202" name="Google Shape;202;p28"/>
          <p:cNvSpPr txBox="1"/>
          <p:nvPr>
            <p:ph type="title"/>
          </p:nvPr>
        </p:nvSpPr>
        <p:spPr>
          <a:xfrm>
            <a:off x="230900" y="457200"/>
            <a:ext cx="6427500" cy="15606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1"/>
              </a:buClr>
              <a:buSzPts val="7200"/>
              <a:buNone/>
              <a:defRPr sz="7200"/>
            </a:lvl1pPr>
            <a:lvl2pPr lvl="1">
              <a:lnSpc>
                <a:spcPct val="80000"/>
              </a:lnSpc>
              <a:spcBef>
                <a:spcPts val="0"/>
              </a:spcBef>
              <a:spcAft>
                <a:spcPts val="0"/>
              </a:spcAft>
              <a:buClr>
                <a:schemeClr val="dk1"/>
              </a:buClr>
              <a:buSzPts val="7200"/>
              <a:buNone/>
              <a:defRPr sz="7200"/>
            </a:lvl2pPr>
            <a:lvl3pPr lvl="2">
              <a:lnSpc>
                <a:spcPct val="80000"/>
              </a:lnSpc>
              <a:spcBef>
                <a:spcPts val="0"/>
              </a:spcBef>
              <a:spcAft>
                <a:spcPts val="0"/>
              </a:spcAft>
              <a:buClr>
                <a:schemeClr val="dk1"/>
              </a:buClr>
              <a:buSzPts val="7200"/>
              <a:buNone/>
              <a:defRPr sz="7200"/>
            </a:lvl3pPr>
            <a:lvl4pPr lvl="3">
              <a:lnSpc>
                <a:spcPct val="80000"/>
              </a:lnSpc>
              <a:spcBef>
                <a:spcPts val="0"/>
              </a:spcBef>
              <a:spcAft>
                <a:spcPts val="0"/>
              </a:spcAft>
              <a:buClr>
                <a:schemeClr val="dk1"/>
              </a:buClr>
              <a:buSzPts val="7200"/>
              <a:buNone/>
              <a:defRPr sz="7200"/>
            </a:lvl4pPr>
            <a:lvl5pPr lvl="4">
              <a:lnSpc>
                <a:spcPct val="80000"/>
              </a:lnSpc>
              <a:spcBef>
                <a:spcPts val="0"/>
              </a:spcBef>
              <a:spcAft>
                <a:spcPts val="0"/>
              </a:spcAft>
              <a:buClr>
                <a:schemeClr val="dk1"/>
              </a:buClr>
              <a:buSzPts val="7200"/>
              <a:buNone/>
              <a:defRPr sz="7200"/>
            </a:lvl5pPr>
            <a:lvl6pPr lvl="5">
              <a:lnSpc>
                <a:spcPct val="80000"/>
              </a:lnSpc>
              <a:spcBef>
                <a:spcPts val="0"/>
              </a:spcBef>
              <a:spcAft>
                <a:spcPts val="0"/>
              </a:spcAft>
              <a:buClr>
                <a:schemeClr val="dk1"/>
              </a:buClr>
              <a:buSzPts val="7200"/>
              <a:buNone/>
              <a:defRPr sz="7200"/>
            </a:lvl6pPr>
            <a:lvl7pPr lvl="6">
              <a:lnSpc>
                <a:spcPct val="80000"/>
              </a:lnSpc>
              <a:spcBef>
                <a:spcPts val="0"/>
              </a:spcBef>
              <a:spcAft>
                <a:spcPts val="0"/>
              </a:spcAft>
              <a:buClr>
                <a:schemeClr val="dk1"/>
              </a:buClr>
              <a:buSzPts val="7200"/>
              <a:buNone/>
              <a:defRPr sz="7200"/>
            </a:lvl7pPr>
            <a:lvl8pPr lvl="7">
              <a:lnSpc>
                <a:spcPct val="80000"/>
              </a:lnSpc>
              <a:spcBef>
                <a:spcPts val="0"/>
              </a:spcBef>
              <a:spcAft>
                <a:spcPts val="0"/>
              </a:spcAft>
              <a:buClr>
                <a:schemeClr val="dk1"/>
              </a:buClr>
              <a:buSzPts val="7200"/>
              <a:buNone/>
              <a:defRPr sz="7200"/>
            </a:lvl8pPr>
            <a:lvl9pPr lvl="8">
              <a:lnSpc>
                <a:spcPct val="80000"/>
              </a:lnSpc>
              <a:spcBef>
                <a:spcPts val="0"/>
              </a:spcBef>
              <a:spcAft>
                <a:spcPts val="0"/>
              </a:spcAft>
              <a:buClr>
                <a:schemeClr val="dk1"/>
              </a:buClr>
              <a:buSzPts val="7200"/>
              <a:buNone/>
              <a:defRPr sz="7200"/>
            </a:lvl9pPr>
          </a:lstStyle>
          <a:p/>
        </p:txBody>
      </p:sp>
      <p:sp>
        <p:nvSpPr>
          <p:cNvPr id="203" name="Google Shape;203;p28"/>
          <p:cNvSpPr txBox="1"/>
          <p:nvPr>
            <p:ph idx="1" type="body"/>
          </p:nvPr>
        </p:nvSpPr>
        <p:spPr>
          <a:xfrm>
            <a:off x="5349150" y="2957175"/>
            <a:ext cx="3452100" cy="19632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Clr>
                <a:schemeClr val="dk1"/>
              </a:buClr>
              <a:buSzPts val="1200"/>
              <a:buChar char="●"/>
              <a:defRPr/>
            </a:lvl1pPr>
            <a:lvl2pPr indent="-304800" lvl="1" marL="914400">
              <a:spcBef>
                <a:spcPts val="0"/>
              </a:spcBef>
              <a:spcAft>
                <a:spcPts val="0"/>
              </a:spcAft>
              <a:buClr>
                <a:schemeClr val="dk1"/>
              </a:buClr>
              <a:buSzPts val="1200"/>
              <a:buChar char="○"/>
              <a:defRPr/>
            </a:lvl2pPr>
            <a:lvl3pPr indent="-304800" lvl="2" marL="1371600">
              <a:spcBef>
                <a:spcPts val="0"/>
              </a:spcBef>
              <a:spcAft>
                <a:spcPts val="0"/>
              </a:spcAft>
              <a:buClr>
                <a:schemeClr val="dk1"/>
              </a:buClr>
              <a:buSzPts val="1200"/>
              <a:buChar char="■"/>
              <a:defRPr/>
            </a:lvl3pPr>
            <a:lvl4pPr indent="-304800" lvl="3" marL="1828800">
              <a:spcBef>
                <a:spcPts val="0"/>
              </a:spcBef>
              <a:spcAft>
                <a:spcPts val="0"/>
              </a:spcAft>
              <a:buClr>
                <a:schemeClr val="dk1"/>
              </a:buClr>
              <a:buSzPts val="1200"/>
              <a:buChar char="●"/>
              <a:defRPr/>
            </a:lvl4pPr>
            <a:lvl5pPr indent="-304800" lvl="4" marL="2286000">
              <a:spcBef>
                <a:spcPts val="0"/>
              </a:spcBef>
              <a:spcAft>
                <a:spcPts val="0"/>
              </a:spcAft>
              <a:buClr>
                <a:schemeClr val="dk1"/>
              </a:buClr>
              <a:buSzPts val="1200"/>
              <a:buChar char="○"/>
              <a:defRPr/>
            </a:lvl5pPr>
            <a:lvl6pPr indent="-304800" lvl="5" marL="2743200">
              <a:spcBef>
                <a:spcPts val="0"/>
              </a:spcBef>
              <a:spcAft>
                <a:spcPts val="0"/>
              </a:spcAft>
              <a:buClr>
                <a:schemeClr val="dk1"/>
              </a:buClr>
              <a:buSzPts val="1200"/>
              <a:buChar char="■"/>
              <a:defRPr/>
            </a:lvl6pPr>
            <a:lvl7pPr indent="-304800" lvl="6" marL="3200400">
              <a:spcBef>
                <a:spcPts val="0"/>
              </a:spcBef>
              <a:spcAft>
                <a:spcPts val="0"/>
              </a:spcAft>
              <a:buClr>
                <a:schemeClr val="dk1"/>
              </a:buClr>
              <a:buSzPts val="1200"/>
              <a:buChar char="●"/>
              <a:defRPr/>
            </a:lvl7pPr>
            <a:lvl8pPr indent="-304800" lvl="7" marL="3657600">
              <a:spcBef>
                <a:spcPts val="0"/>
              </a:spcBef>
              <a:spcAft>
                <a:spcPts val="0"/>
              </a:spcAft>
              <a:buClr>
                <a:schemeClr val="dk1"/>
              </a:buClr>
              <a:buSzPts val="1200"/>
              <a:buChar char="○"/>
              <a:defRPr/>
            </a:lvl8pPr>
            <a:lvl9pPr indent="-304800" lvl="8" marL="4114800">
              <a:spcBef>
                <a:spcPts val="0"/>
              </a:spcBef>
              <a:spcAft>
                <a:spcPts val="0"/>
              </a:spcAft>
              <a:buClr>
                <a:schemeClr val="dk1"/>
              </a:buClr>
              <a:buSzPts val="1200"/>
              <a:buChar char="■"/>
              <a:defRPr/>
            </a:lvl9pPr>
          </a:lstStyle>
          <a:p/>
        </p:txBody>
      </p:sp>
      <p:sp>
        <p:nvSpPr>
          <p:cNvPr id="204" name="Google Shape;204;p28"/>
          <p:cNvSpPr txBox="1"/>
          <p:nvPr>
            <p:ph idx="3" type="subTitle"/>
          </p:nvPr>
        </p:nvSpPr>
        <p:spPr>
          <a:xfrm>
            <a:off x="235575" y="3861200"/>
            <a:ext cx="2857500" cy="1058700"/>
          </a:xfrm>
          <a:prstGeom prst="rect">
            <a:avLst/>
          </a:prstGeom>
        </p:spPr>
        <p:txBody>
          <a:bodyPr anchorCtr="0" anchor="b" bIns="91425" lIns="91425" spcFirstLastPara="1" rIns="91425" wrap="square" tIns="91425">
            <a:noAutofit/>
          </a:bodyPr>
          <a:lstStyle>
            <a:lvl1pPr lvl="0">
              <a:spcBef>
                <a:spcPts val="0"/>
              </a:spcBef>
              <a:spcAft>
                <a:spcPts val="0"/>
              </a:spcAft>
              <a:buClr>
                <a:schemeClr val="dk1"/>
              </a:buClr>
              <a:buSzPts val="2400"/>
              <a:buNone/>
              <a:defRPr/>
            </a:lvl1pPr>
            <a:lvl2pPr lvl="1">
              <a:spcBef>
                <a:spcPts val="0"/>
              </a:spcBef>
              <a:spcAft>
                <a:spcPts val="0"/>
              </a:spcAft>
              <a:buClr>
                <a:schemeClr val="dk1"/>
              </a:buClr>
              <a:buSzPts val="2400"/>
              <a:buNone/>
              <a:defRPr/>
            </a:lvl2pPr>
            <a:lvl3pPr lvl="2">
              <a:spcBef>
                <a:spcPts val="0"/>
              </a:spcBef>
              <a:spcAft>
                <a:spcPts val="0"/>
              </a:spcAft>
              <a:buClr>
                <a:schemeClr val="dk1"/>
              </a:buClr>
              <a:buSzPts val="2400"/>
              <a:buNone/>
              <a:defRPr/>
            </a:lvl3pPr>
            <a:lvl4pPr lvl="3">
              <a:spcBef>
                <a:spcPts val="0"/>
              </a:spcBef>
              <a:spcAft>
                <a:spcPts val="0"/>
              </a:spcAft>
              <a:buClr>
                <a:schemeClr val="dk1"/>
              </a:buClr>
              <a:buSzPts val="2400"/>
              <a:buNone/>
              <a:defRPr/>
            </a:lvl4pPr>
            <a:lvl5pPr lvl="4">
              <a:spcBef>
                <a:spcPts val="0"/>
              </a:spcBef>
              <a:spcAft>
                <a:spcPts val="0"/>
              </a:spcAft>
              <a:buClr>
                <a:schemeClr val="dk1"/>
              </a:buClr>
              <a:buSzPts val="2400"/>
              <a:buNone/>
              <a:defRPr/>
            </a:lvl5pPr>
            <a:lvl6pPr lvl="5">
              <a:spcBef>
                <a:spcPts val="0"/>
              </a:spcBef>
              <a:spcAft>
                <a:spcPts val="0"/>
              </a:spcAft>
              <a:buClr>
                <a:schemeClr val="dk1"/>
              </a:buClr>
              <a:buSzPts val="2400"/>
              <a:buNone/>
              <a:defRPr/>
            </a:lvl6pPr>
            <a:lvl7pPr lvl="6">
              <a:spcBef>
                <a:spcPts val="0"/>
              </a:spcBef>
              <a:spcAft>
                <a:spcPts val="0"/>
              </a:spcAft>
              <a:buClr>
                <a:schemeClr val="dk1"/>
              </a:buClr>
              <a:buSzPts val="2400"/>
              <a:buNone/>
              <a:defRPr/>
            </a:lvl7pPr>
            <a:lvl8pPr lvl="7">
              <a:spcBef>
                <a:spcPts val="0"/>
              </a:spcBef>
              <a:spcAft>
                <a:spcPts val="0"/>
              </a:spcAft>
              <a:buClr>
                <a:schemeClr val="dk1"/>
              </a:buClr>
              <a:buSzPts val="2400"/>
              <a:buNone/>
              <a:defRPr/>
            </a:lvl8pPr>
            <a:lvl9pPr lvl="8">
              <a:spcBef>
                <a:spcPts val="0"/>
              </a:spcBef>
              <a:spcAft>
                <a:spcPts val="0"/>
              </a:spcAft>
              <a:buClr>
                <a:schemeClr val="dk1"/>
              </a:buClr>
              <a:buSzPts val="2400"/>
              <a:buNone/>
              <a:defRPr/>
            </a:lvl9pPr>
          </a:lstStyle>
          <a:p/>
        </p:txBody>
      </p:sp>
      <p:sp>
        <p:nvSpPr>
          <p:cNvPr id="205" name="Google Shape;205;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duct slide 3">
  <p:cSld name="CUSTOM_4">
    <p:bg>
      <p:bgPr>
        <a:solidFill>
          <a:schemeClr val="lt2"/>
        </a:solidFill>
      </p:bgPr>
    </p:bg>
    <p:spTree>
      <p:nvGrpSpPr>
        <p:cNvPr id="206" name="Shape 206"/>
        <p:cNvGrpSpPr/>
        <p:nvPr/>
      </p:nvGrpSpPr>
      <p:grpSpPr>
        <a:xfrm>
          <a:off x="0" y="0"/>
          <a:ext cx="0" cy="0"/>
          <a:chOff x="0" y="0"/>
          <a:chExt cx="0" cy="0"/>
        </a:xfrm>
      </p:grpSpPr>
      <p:sp>
        <p:nvSpPr>
          <p:cNvPr id="207" name="Google Shape;207;p29"/>
          <p:cNvSpPr/>
          <p:nvPr>
            <p:ph idx="2" type="pic"/>
          </p:nvPr>
        </p:nvSpPr>
        <p:spPr>
          <a:xfrm>
            <a:off x="0" y="0"/>
            <a:ext cx="9144000" cy="5143500"/>
          </a:xfrm>
          <a:prstGeom prst="rect">
            <a:avLst/>
          </a:prstGeom>
          <a:noFill/>
          <a:ln>
            <a:noFill/>
          </a:ln>
        </p:spPr>
      </p:sp>
      <p:sp>
        <p:nvSpPr>
          <p:cNvPr id="208" name="Google Shape;208;p29"/>
          <p:cNvSpPr txBox="1"/>
          <p:nvPr>
            <p:ph type="title"/>
          </p:nvPr>
        </p:nvSpPr>
        <p:spPr>
          <a:xfrm>
            <a:off x="230900" y="457200"/>
            <a:ext cx="6427500" cy="15606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1"/>
              </a:buClr>
              <a:buSzPts val="7200"/>
              <a:buNone/>
              <a:defRPr sz="7200"/>
            </a:lvl1pPr>
            <a:lvl2pPr lvl="1">
              <a:lnSpc>
                <a:spcPct val="80000"/>
              </a:lnSpc>
              <a:spcBef>
                <a:spcPts val="0"/>
              </a:spcBef>
              <a:spcAft>
                <a:spcPts val="0"/>
              </a:spcAft>
              <a:buClr>
                <a:schemeClr val="dk1"/>
              </a:buClr>
              <a:buSzPts val="7200"/>
              <a:buNone/>
              <a:defRPr sz="7200"/>
            </a:lvl2pPr>
            <a:lvl3pPr lvl="2">
              <a:lnSpc>
                <a:spcPct val="80000"/>
              </a:lnSpc>
              <a:spcBef>
                <a:spcPts val="0"/>
              </a:spcBef>
              <a:spcAft>
                <a:spcPts val="0"/>
              </a:spcAft>
              <a:buClr>
                <a:schemeClr val="dk1"/>
              </a:buClr>
              <a:buSzPts val="7200"/>
              <a:buNone/>
              <a:defRPr sz="7200"/>
            </a:lvl3pPr>
            <a:lvl4pPr lvl="3">
              <a:lnSpc>
                <a:spcPct val="80000"/>
              </a:lnSpc>
              <a:spcBef>
                <a:spcPts val="0"/>
              </a:spcBef>
              <a:spcAft>
                <a:spcPts val="0"/>
              </a:spcAft>
              <a:buClr>
                <a:schemeClr val="dk1"/>
              </a:buClr>
              <a:buSzPts val="7200"/>
              <a:buNone/>
              <a:defRPr sz="7200"/>
            </a:lvl4pPr>
            <a:lvl5pPr lvl="4">
              <a:lnSpc>
                <a:spcPct val="80000"/>
              </a:lnSpc>
              <a:spcBef>
                <a:spcPts val="0"/>
              </a:spcBef>
              <a:spcAft>
                <a:spcPts val="0"/>
              </a:spcAft>
              <a:buClr>
                <a:schemeClr val="dk1"/>
              </a:buClr>
              <a:buSzPts val="7200"/>
              <a:buNone/>
              <a:defRPr sz="7200"/>
            </a:lvl5pPr>
            <a:lvl6pPr lvl="5">
              <a:lnSpc>
                <a:spcPct val="80000"/>
              </a:lnSpc>
              <a:spcBef>
                <a:spcPts val="0"/>
              </a:spcBef>
              <a:spcAft>
                <a:spcPts val="0"/>
              </a:spcAft>
              <a:buClr>
                <a:schemeClr val="dk1"/>
              </a:buClr>
              <a:buSzPts val="7200"/>
              <a:buNone/>
              <a:defRPr sz="7200"/>
            </a:lvl6pPr>
            <a:lvl7pPr lvl="6">
              <a:lnSpc>
                <a:spcPct val="80000"/>
              </a:lnSpc>
              <a:spcBef>
                <a:spcPts val="0"/>
              </a:spcBef>
              <a:spcAft>
                <a:spcPts val="0"/>
              </a:spcAft>
              <a:buClr>
                <a:schemeClr val="dk1"/>
              </a:buClr>
              <a:buSzPts val="7200"/>
              <a:buNone/>
              <a:defRPr sz="7200"/>
            </a:lvl7pPr>
            <a:lvl8pPr lvl="7">
              <a:lnSpc>
                <a:spcPct val="80000"/>
              </a:lnSpc>
              <a:spcBef>
                <a:spcPts val="0"/>
              </a:spcBef>
              <a:spcAft>
                <a:spcPts val="0"/>
              </a:spcAft>
              <a:buClr>
                <a:schemeClr val="dk1"/>
              </a:buClr>
              <a:buSzPts val="7200"/>
              <a:buNone/>
              <a:defRPr sz="7200"/>
            </a:lvl8pPr>
            <a:lvl9pPr lvl="8">
              <a:lnSpc>
                <a:spcPct val="80000"/>
              </a:lnSpc>
              <a:spcBef>
                <a:spcPts val="0"/>
              </a:spcBef>
              <a:spcAft>
                <a:spcPts val="0"/>
              </a:spcAft>
              <a:buClr>
                <a:schemeClr val="dk1"/>
              </a:buClr>
              <a:buSzPts val="7200"/>
              <a:buNone/>
              <a:defRPr sz="7200"/>
            </a:lvl9pPr>
          </a:lstStyle>
          <a:p/>
        </p:txBody>
      </p:sp>
      <p:sp>
        <p:nvSpPr>
          <p:cNvPr id="209" name="Google Shape;209;p29"/>
          <p:cNvSpPr txBox="1"/>
          <p:nvPr>
            <p:ph idx="1" type="body"/>
          </p:nvPr>
        </p:nvSpPr>
        <p:spPr>
          <a:xfrm>
            <a:off x="230900" y="2957175"/>
            <a:ext cx="3452100" cy="19632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Clr>
                <a:schemeClr val="dk1"/>
              </a:buClr>
              <a:buSzPts val="1200"/>
              <a:buChar char="●"/>
              <a:defRPr/>
            </a:lvl1pPr>
            <a:lvl2pPr indent="-304800" lvl="1" marL="914400">
              <a:spcBef>
                <a:spcPts val="0"/>
              </a:spcBef>
              <a:spcAft>
                <a:spcPts val="0"/>
              </a:spcAft>
              <a:buClr>
                <a:schemeClr val="dk1"/>
              </a:buClr>
              <a:buSzPts val="1200"/>
              <a:buChar char="○"/>
              <a:defRPr/>
            </a:lvl2pPr>
            <a:lvl3pPr indent="-304800" lvl="2" marL="1371600">
              <a:spcBef>
                <a:spcPts val="0"/>
              </a:spcBef>
              <a:spcAft>
                <a:spcPts val="0"/>
              </a:spcAft>
              <a:buClr>
                <a:schemeClr val="dk1"/>
              </a:buClr>
              <a:buSzPts val="1200"/>
              <a:buChar char="■"/>
              <a:defRPr/>
            </a:lvl3pPr>
            <a:lvl4pPr indent="-304800" lvl="3" marL="1828800">
              <a:spcBef>
                <a:spcPts val="0"/>
              </a:spcBef>
              <a:spcAft>
                <a:spcPts val="0"/>
              </a:spcAft>
              <a:buClr>
                <a:schemeClr val="dk1"/>
              </a:buClr>
              <a:buSzPts val="1200"/>
              <a:buChar char="●"/>
              <a:defRPr/>
            </a:lvl4pPr>
            <a:lvl5pPr indent="-304800" lvl="4" marL="2286000">
              <a:spcBef>
                <a:spcPts val="0"/>
              </a:spcBef>
              <a:spcAft>
                <a:spcPts val="0"/>
              </a:spcAft>
              <a:buClr>
                <a:schemeClr val="dk1"/>
              </a:buClr>
              <a:buSzPts val="1200"/>
              <a:buChar char="○"/>
              <a:defRPr/>
            </a:lvl5pPr>
            <a:lvl6pPr indent="-304800" lvl="5" marL="2743200">
              <a:spcBef>
                <a:spcPts val="0"/>
              </a:spcBef>
              <a:spcAft>
                <a:spcPts val="0"/>
              </a:spcAft>
              <a:buClr>
                <a:schemeClr val="dk1"/>
              </a:buClr>
              <a:buSzPts val="1200"/>
              <a:buChar char="■"/>
              <a:defRPr/>
            </a:lvl6pPr>
            <a:lvl7pPr indent="-304800" lvl="6" marL="3200400">
              <a:spcBef>
                <a:spcPts val="0"/>
              </a:spcBef>
              <a:spcAft>
                <a:spcPts val="0"/>
              </a:spcAft>
              <a:buClr>
                <a:schemeClr val="dk1"/>
              </a:buClr>
              <a:buSzPts val="1200"/>
              <a:buChar char="●"/>
              <a:defRPr/>
            </a:lvl7pPr>
            <a:lvl8pPr indent="-304800" lvl="7" marL="3657600">
              <a:spcBef>
                <a:spcPts val="0"/>
              </a:spcBef>
              <a:spcAft>
                <a:spcPts val="0"/>
              </a:spcAft>
              <a:buClr>
                <a:schemeClr val="dk1"/>
              </a:buClr>
              <a:buSzPts val="1200"/>
              <a:buChar char="○"/>
              <a:defRPr/>
            </a:lvl8pPr>
            <a:lvl9pPr indent="-304800" lvl="8" marL="4114800">
              <a:spcBef>
                <a:spcPts val="0"/>
              </a:spcBef>
              <a:spcAft>
                <a:spcPts val="0"/>
              </a:spcAft>
              <a:buClr>
                <a:schemeClr val="dk1"/>
              </a:buClr>
              <a:buSzPts val="1200"/>
              <a:buChar char="■"/>
              <a:defRPr/>
            </a:lvl9pPr>
          </a:lstStyle>
          <a:p/>
        </p:txBody>
      </p:sp>
      <p:sp>
        <p:nvSpPr>
          <p:cNvPr id="210" name="Google Shape;210;p29"/>
          <p:cNvSpPr txBox="1"/>
          <p:nvPr>
            <p:ph idx="3" type="subTitle"/>
          </p:nvPr>
        </p:nvSpPr>
        <p:spPr>
          <a:xfrm>
            <a:off x="6063950" y="3083100"/>
            <a:ext cx="2857500" cy="1836900"/>
          </a:xfrm>
          <a:prstGeom prst="rect">
            <a:avLst/>
          </a:prstGeom>
        </p:spPr>
        <p:txBody>
          <a:bodyPr anchorCtr="0" anchor="b" bIns="91425" lIns="91425" spcFirstLastPara="1" rIns="91425" wrap="square" tIns="91425">
            <a:noAutofit/>
          </a:bodyPr>
          <a:lstStyle>
            <a:lvl1pPr lvl="0">
              <a:spcBef>
                <a:spcPts val="0"/>
              </a:spcBef>
              <a:spcAft>
                <a:spcPts val="0"/>
              </a:spcAft>
              <a:buClr>
                <a:schemeClr val="dk1"/>
              </a:buClr>
              <a:buSzPts val="3200"/>
              <a:buNone/>
              <a:defRPr sz="3200"/>
            </a:lvl1pPr>
            <a:lvl2pPr lvl="1">
              <a:spcBef>
                <a:spcPts val="0"/>
              </a:spcBef>
              <a:spcAft>
                <a:spcPts val="0"/>
              </a:spcAft>
              <a:buClr>
                <a:schemeClr val="dk1"/>
              </a:buClr>
              <a:buSzPts val="3200"/>
              <a:buNone/>
              <a:defRPr sz="3200"/>
            </a:lvl2pPr>
            <a:lvl3pPr lvl="2">
              <a:spcBef>
                <a:spcPts val="0"/>
              </a:spcBef>
              <a:spcAft>
                <a:spcPts val="0"/>
              </a:spcAft>
              <a:buClr>
                <a:schemeClr val="dk1"/>
              </a:buClr>
              <a:buSzPts val="3200"/>
              <a:buNone/>
              <a:defRPr sz="3200"/>
            </a:lvl3pPr>
            <a:lvl4pPr lvl="3">
              <a:spcBef>
                <a:spcPts val="0"/>
              </a:spcBef>
              <a:spcAft>
                <a:spcPts val="0"/>
              </a:spcAft>
              <a:buClr>
                <a:schemeClr val="dk1"/>
              </a:buClr>
              <a:buSzPts val="3200"/>
              <a:buNone/>
              <a:defRPr sz="3200"/>
            </a:lvl4pPr>
            <a:lvl5pPr lvl="4">
              <a:spcBef>
                <a:spcPts val="0"/>
              </a:spcBef>
              <a:spcAft>
                <a:spcPts val="0"/>
              </a:spcAft>
              <a:buClr>
                <a:schemeClr val="dk1"/>
              </a:buClr>
              <a:buSzPts val="3200"/>
              <a:buNone/>
              <a:defRPr sz="3200"/>
            </a:lvl5pPr>
            <a:lvl6pPr lvl="5">
              <a:spcBef>
                <a:spcPts val="0"/>
              </a:spcBef>
              <a:spcAft>
                <a:spcPts val="0"/>
              </a:spcAft>
              <a:buClr>
                <a:schemeClr val="dk1"/>
              </a:buClr>
              <a:buSzPts val="3200"/>
              <a:buNone/>
              <a:defRPr sz="3200"/>
            </a:lvl6pPr>
            <a:lvl7pPr lvl="6">
              <a:spcBef>
                <a:spcPts val="0"/>
              </a:spcBef>
              <a:spcAft>
                <a:spcPts val="0"/>
              </a:spcAft>
              <a:buClr>
                <a:schemeClr val="dk1"/>
              </a:buClr>
              <a:buSzPts val="3200"/>
              <a:buNone/>
              <a:defRPr sz="3200"/>
            </a:lvl7pPr>
            <a:lvl8pPr lvl="7">
              <a:spcBef>
                <a:spcPts val="0"/>
              </a:spcBef>
              <a:spcAft>
                <a:spcPts val="0"/>
              </a:spcAft>
              <a:buClr>
                <a:schemeClr val="dk1"/>
              </a:buClr>
              <a:buSzPts val="3200"/>
              <a:buNone/>
              <a:defRPr sz="3200"/>
            </a:lvl8pPr>
            <a:lvl9pPr lvl="8">
              <a:spcBef>
                <a:spcPts val="0"/>
              </a:spcBef>
              <a:spcAft>
                <a:spcPts val="0"/>
              </a:spcAft>
              <a:buClr>
                <a:schemeClr val="dk1"/>
              </a:buClr>
              <a:buSzPts val="3200"/>
              <a:buNone/>
              <a:defRPr sz="3200"/>
            </a:lvl9pPr>
          </a:lstStyle>
          <a:p/>
        </p:txBody>
      </p:sp>
      <p:sp>
        <p:nvSpPr>
          <p:cNvPr id="211" name="Google Shape;211;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nancial Snapshot">
  <p:cSld name="CUSTOM_17">
    <p:bg>
      <p:bgPr>
        <a:solidFill>
          <a:schemeClr val="lt1"/>
        </a:solidFill>
      </p:bgPr>
    </p:bg>
    <p:spTree>
      <p:nvGrpSpPr>
        <p:cNvPr id="212" name="Shape 212"/>
        <p:cNvGrpSpPr/>
        <p:nvPr/>
      </p:nvGrpSpPr>
      <p:grpSpPr>
        <a:xfrm>
          <a:off x="0" y="0"/>
          <a:ext cx="0" cy="0"/>
          <a:chOff x="0" y="0"/>
          <a:chExt cx="0" cy="0"/>
        </a:xfrm>
      </p:grpSpPr>
      <p:sp>
        <p:nvSpPr>
          <p:cNvPr id="213" name="Google Shape;213;p30"/>
          <p:cNvSpPr txBox="1"/>
          <p:nvPr>
            <p:ph type="title"/>
          </p:nvPr>
        </p:nvSpPr>
        <p:spPr>
          <a:xfrm>
            <a:off x="230900" y="457200"/>
            <a:ext cx="4406400" cy="11070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214" name="Google Shape;214;p30"/>
          <p:cNvSpPr txBox="1"/>
          <p:nvPr>
            <p:ph idx="2" type="title"/>
          </p:nvPr>
        </p:nvSpPr>
        <p:spPr>
          <a:xfrm>
            <a:off x="4514725" y="457200"/>
            <a:ext cx="4400700" cy="12009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dk1"/>
              </a:buClr>
              <a:buSzPts val="3600"/>
              <a:buNone/>
              <a:defRPr/>
            </a:lvl1pPr>
            <a:lvl2pPr lvl="1" algn="r">
              <a:spcBef>
                <a:spcPts val="0"/>
              </a:spcBef>
              <a:spcAft>
                <a:spcPts val="0"/>
              </a:spcAft>
              <a:buClr>
                <a:schemeClr val="dk1"/>
              </a:buClr>
              <a:buSzPts val="3600"/>
              <a:buNone/>
              <a:defRPr sz="3600"/>
            </a:lvl2pPr>
            <a:lvl3pPr lvl="2" algn="r">
              <a:spcBef>
                <a:spcPts val="0"/>
              </a:spcBef>
              <a:spcAft>
                <a:spcPts val="0"/>
              </a:spcAft>
              <a:buClr>
                <a:schemeClr val="dk1"/>
              </a:buClr>
              <a:buSzPts val="3600"/>
              <a:buNone/>
              <a:defRPr sz="3600"/>
            </a:lvl3pPr>
            <a:lvl4pPr lvl="3" algn="r">
              <a:spcBef>
                <a:spcPts val="0"/>
              </a:spcBef>
              <a:spcAft>
                <a:spcPts val="0"/>
              </a:spcAft>
              <a:buClr>
                <a:schemeClr val="dk1"/>
              </a:buClr>
              <a:buSzPts val="3600"/>
              <a:buNone/>
              <a:defRPr sz="3600"/>
            </a:lvl4pPr>
            <a:lvl5pPr lvl="4" algn="r">
              <a:spcBef>
                <a:spcPts val="0"/>
              </a:spcBef>
              <a:spcAft>
                <a:spcPts val="0"/>
              </a:spcAft>
              <a:buClr>
                <a:schemeClr val="dk1"/>
              </a:buClr>
              <a:buSzPts val="3600"/>
              <a:buNone/>
              <a:defRPr sz="3600"/>
            </a:lvl5pPr>
            <a:lvl6pPr lvl="5" algn="r">
              <a:spcBef>
                <a:spcPts val="0"/>
              </a:spcBef>
              <a:spcAft>
                <a:spcPts val="0"/>
              </a:spcAft>
              <a:buClr>
                <a:schemeClr val="dk1"/>
              </a:buClr>
              <a:buSzPts val="3600"/>
              <a:buNone/>
              <a:defRPr sz="3600"/>
            </a:lvl6pPr>
            <a:lvl7pPr lvl="6" algn="r">
              <a:spcBef>
                <a:spcPts val="0"/>
              </a:spcBef>
              <a:spcAft>
                <a:spcPts val="0"/>
              </a:spcAft>
              <a:buClr>
                <a:schemeClr val="dk1"/>
              </a:buClr>
              <a:buSzPts val="3600"/>
              <a:buNone/>
              <a:defRPr sz="3600"/>
            </a:lvl7pPr>
            <a:lvl8pPr lvl="7" algn="r">
              <a:spcBef>
                <a:spcPts val="0"/>
              </a:spcBef>
              <a:spcAft>
                <a:spcPts val="0"/>
              </a:spcAft>
              <a:buClr>
                <a:schemeClr val="dk1"/>
              </a:buClr>
              <a:buSzPts val="3600"/>
              <a:buNone/>
              <a:defRPr sz="3600"/>
            </a:lvl8pPr>
            <a:lvl9pPr lvl="8" algn="r">
              <a:spcBef>
                <a:spcPts val="0"/>
              </a:spcBef>
              <a:spcAft>
                <a:spcPts val="0"/>
              </a:spcAft>
              <a:buClr>
                <a:schemeClr val="dk1"/>
              </a:buClr>
              <a:buSzPts val="3600"/>
              <a:buNone/>
              <a:defRPr sz="3600"/>
            </a:lvl9pPr>
          </a:lstStyle>
          <a:p/>
        </p:txBody>
      </p:sp>
      <p:cxnSp>
        <p:nvCxnSpPr>
          <p:cNvPr id="215" name="Google Shape;215;p30"/>
          <p:cNvCxnSpPr/>
          <p:nvPr/>
        </p:nvCxnSpPr>
        <p:spPr>
          <a:xfrm>
            <a:off x="228593" y="2547947"/>
            <a:ext cx="4130400" cy="0"/>
          </a:xfrm>
          <a:prstGeom prst="straightConnector1">
            <a:avLst/>
          </a:prstGeom>
          <a:noFill/>
          <a:ln cap="flat" cmpd="sng" w="28575">
            <a:solidFill>
              <a:schemeClr val="dk1"/>
            </a:solidFill>
            <a:prstDash val="solid"/>
            <a:round/>
            <a:headEnd len="med" w="med" type="none"/>
            <a:tailEnd len="med" w="med" type="none"/>
          </a:ln>
        </p:spPr>
      </p:cxnSp>
      <p:cxnSp>
        <p:nvCxnSpPr>
          <p:cNvPr id="216" name="Google Shape;216;p30"/>
          <p:cNvCxnSpPr/>
          <p:nvPr/>
        </p:nvCxnSpPr>
        <p:spPr>
          <a:xfrm>
            <a:off x="228593" y="3141710"/>
            <a:ext cx="4130400" cy="0"/>
          </a:xfrm>
          <a:prstGeom prst="straightConnector1">
            <a:avLst/>
          </a:prstGeom>
          <a:noFill/>
          <a:ln cap="flat" cmpd="sng" w="76200">
            <a:solidFill>
              <a:schemeClr val="dk1"/>
            </a:solidFill>
            <a:prstDash val="solid"/>
            <a:round/>
            <a:headEnd len="med" w="med" type="none"/>
            <a:tailEnd len="med" w="med" type="none"/>
          </a:ln>
        </p:spPr>
      </p:cxnSp>
      <p:cxnSp>
        <p:nvCxnSpPr>
          <p:cNvPr id="217" name="Google Shape;217;p30"/>
          <p:cNvCxnSpPr/>
          <p:nvPr/>
        </p:nvCxnSpPr>
        <p:spPr>
          <a:xfrm>
            <a:off x="4787401" y="3156573"/>
            <a:ext cx="4128000" cy="0"/>
          </a:xfrm>
          <a:prstGeom prst="straightConnector1">
            <a:avLst/>
          </a:prstGeom>
          <a:noFill/>
          <a:ln cap="flat" cmpd="sng" w="28575">
            <a:solidFill>
              <a:schemeClr val="dk1"/>
            </a:solidFill>
            <a:prstDash val="solid"/>
            <a:round/>
            <a:headEnd len="med" w="med" type="none"/>
            <a:tailEnd len="med" w="med" type="none"/>
          </a:ln>
        </p:spPr>
      </p:cxnSp>
      <p:cxnSp>
        <p:nvCxnSpPr>
          <p:cNvPr id="218" name="Google Shape;218;p30"/>
          <p:cNvCxnSpPr/>
          <p:nvPr/>
        </p:nvCxnSpPr>
        <p:spPr>
          <a:xfrm>
            <a:off x="4787401" y="4383431"/>
            <a:ext cx="4128000" cy="0"/>
          </a:xfrm>
          <a:prstGeom prst="straightConnector1">
            <a:avLst/>
          </a:prstGeom>
          <a:noFill/>
          <a:ln cap="flat" cmpd="sng" w="76200">
            <a:solidFill>
              <a:schemeClr val="dk1"/>
            </a:solidFill>
            <a:prstDash val="solid"/>
            <a:round/>
            <a:headEnd len="med" w="med" type="none"/>
            <a:tailEnd len="med" w="med" type="none"/>
          </a:ln>
        </p:spPr>
      </p:cxnSp>
      <p:cxnSp>
        <p:nvCxnSpPr>
          <p:cNvPr id="219" name="Google Shape;219;p30"/>
          <p:cNvCxnSpPr/>
          <p:nvPr/>
        </p:nvCxnSpPr>
        <p:spPr>
          <a:xfrm>
            <a:off x="4787401" y="2541925"/>
            <a:ext cx="4128000" cy="0"/>
          </a:xfrm>
          <a:prstGeom prst="straightConnector1">
            <a:avLst/>
          </a:prstGeom>
          <a:noFill/>
          <a:ln cap="flat" cmpd="sng" w="28575">
            <a:solidFill>
              <a:schemeClr val="dk1"/>
            </a:solidFill>
            <a:prstDash val="solid"/>
            <a:round/>
            <a:headEnd len="med" w="med" type="none"/>
            <a:tailEnd len="med" w="med" type="none"/>
          </a:ln>
        </p:spPr>
      </p:cxnSp>
      <p:cxnSp>
        <p:nvCxnSpPr>
          <p:cNvPr id="220" name="Google Shape;220;p30"/>
          <p:cNvCxnSpPr/>
          <p:nvPr/>
        </p:nvCxnSpPr>
        <p:spPr>
          <a:xfrm>
            <a:off x="4787401" y="3789668"/>
            <a:ext cx="4128000" cy="0"/>
          </a:xfrm>
          <a:prstGeom prst="straightConnector1">
            <a:avLst/>
          </a:prstGeom>
          <a:noFill/>
          <a:ln cap="flat" cmpd="sng" w="28575">
            <a:solidFill>
              <a:schemeClr val="dk1"/>
            </a:solidFill>
            <a:prstDash val="solid"/>
            <a:round/>
            <a:headEnd len="med" w="med" type="none"/>
            <a:tailEnd len="med" w="med" type="none"/>
          </a:ln>
        </p:spPr>
      </p:cxnSp>
      <p:cxnSp>
        <p:nvCxnSpPr>
          <p:cNvPr id="221" name="Google Shape;221;p30"/>
          <p:cNvCxnSpPr/>
          <p:nvPr/>
        </p:nvCxnSpPr>
        <p:spPr>
          <a:xfrm>
            <a:off x="4787387" y="1954430"/>
            <a:ext cx="4128000" cy="0"/>
          </a:xfrm>
          <a:prstGeom prst="straightConnector1">
            <a:avLst/>
          </a:prstGeom>
          <a:noFill/>
          <a:ln cap="flat" cmpd="sng" w="28575">
            <a:solidFill>
              <a:schemeClr val="dk1"/>
            </a:solidFill>
            <a:prstDash val="solid"/>
            <a:round/>
            <a:headEnd len="med" w="med" type="none"/>
            <a:tailEnd len="med" w="med" type="none"/>
          </a:ln>
        </p:spPr>
      </p:cxnSp>
      <p:cxnSp>
        <p:nvCxnSpPr>
          <p:cNvPr id="222" name="Google Shape;222;p30"/>
          <p:cNvCxnSpPr/>
          <p:nvPr/>
        </p:nvCxnSpPr>
        <p:spPr>
          <a:xfrm>
            <a:off x="229798" y="1954430"/>
            <a:ext cx="4128000" cy="0"/>
          </a:xfrm>
          <a:prstGeom prst="straightConnector1">
            <a:avLst/>
          </a:prstGeom>
          <a:noFill/>
          <a:ln cap="flat" cmpd="sng" w="28575">
            <a:solidFill>
              <a:schemeClr val="dk1"/>
            </a:solidFill>
            <a:prstDash val="solid"/>
            <a:round/>
            <a:headEnd len="med" w="med" type="none"/>
            <a:tailEnd len="med" w="med" type="none"/>
          </a:ln>
        </p:spPr>
      </p:cxnSp>
      <p:sp>
        <p:nvSpPr>
          <p:cNvPr id="223" name="Google Shape;223;p30"/>
          <p:cNvSpPr txBox="1"/>
          <p:nvPr>
            <p:ph idx="1" type="subTitle"/>
          </p:nvPr>
        </p:nvSpPr>
        <p:spPr>
          <a:xfrm>
            <a:off x="228600" y="1384300"/>
            <a:ext cx="3060600" cy="5589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24" name="Google Shape;224;p30"/>
          <p:cNvSpPr txBox="1"/>
          <p:nvPr>
            <p:ph idx="3" type="subTitle"/>
          </p:nvPr>
        </p:nvSpPr>
        <p:spPr>
          <a:xfrm>
            <a:off x="4787400" y="1384300"/>
            <a:ext cx="3060600" cy="5589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25" name="Google Shape;225;p30"/>
          <p:cNvSpPr txBox="1"/>
          <p:nvPr>
            <p:ph idx="4" type="subTitle"/>
          </p:nvPr>
        </p:nvSpPr>
        <p:spPr>
          <a:xfrm>
            <a:off x="228600" y="1971750"/>
            <a:ext cx="1598100" cy="558900"/>
          </a:xfrm>
          <a:prstGeom prst="rect">
            <a:avLst/>
          </a:prstGeom>
        </p:spPr>
        <p:txBody>
          <a:bodyPr anchorCtr="0" anchor="ctr" bIns="91425" lIns="91425" spcFirstLastPara="1" rIns="91425" wrap="square" tIns="91425">
            <a:noAutofit/>
          </a:bodyPr>
          <a:lstStyle>
            <a:lvl1pPr lvl="0">
              <a:spcBef>
                <a:spcPts val="0"/>
              </a:spcBef>
              <a:spcAft>
                <a:spcPts val="0"/>
              </a:spcAft>
              <a:buSzPts val="1600"/>
              <a:buNone/>
              <a:defRPr sz="1600"/>
            </a:lvl1pPr>
            <a:lvl2pPr lvl="1">
              <a:spcBef>
                <a:spcPts val="0"/>
              </a:spcBef>
              <a:spcAft>
                <a:spcPts val="0"/>
              </a:spcAft>
              <a:buSzPts val="1600"/>
              <a:buNone/>
              <a:defRPr sz="1600"/>
            </a:lvl2pPr>
            <a:lvl3pPr lvl="2">
              <a:spcBef>
                <a:spcPts val="0"/>
              </a:spcBef>
              <a:spcAft>
                <a:spcPts val="0"/>
              </a:spcAft>
              <a:buSzPts val="1600"/>
              <a:buNone/>
              <a:defRPr sz="1600"/>
            </a:lvl3pPr>
            <a:lvl4pPr lvl="3">
              <a:spcBef>
                <a:spcPts val="0"/>
              </a:spcBef>
              <a:spcAft>
                <a:spcPts val="0"/>
              </a:spcAft>
              <a:buSzPts val="1600"/>
              <a:buNone/>
              <a:defRPr sz="1600"/>
            </a:lvl4pPr>
            <a:lvl5pPr lvl="4">
              <a:spcBef>
                <a:spcPts val="0"/>
              </a:spcBef>
              <a:spcAft>
                <a:spcPts val="0"/>
              </a:spcAft>
              <a:buSzPts val="1600"/>
              <a:buNone/>
              <a:defRPr sz="1600"/>
            </a:lvl5pPr>
            <a:lvl6pPr lvl="5">
              <a:spcBef>
                <a:spcPts val="0"/>
              </a:spcBef>
              <a:spcAft>
                <a:spcPts val="0"/>
              </a:spcAft>
              <a:buSzPts val="1600"/>
              <a:buNone/>
              <a:defRPr sz="1600"/>
            </a:lvl6pPr>
            <a:lvl7pPr lvl="6">
              <a:spcBef>
                <a:spcPts val="0"/>
              </a:spcBef>
              <a:spcAft>
                <a:spcPts val="0"/>
              </a:spcAft>
              <a:buSzPts val="1600"/>
              <a:buNone/>
              <a:defRPr sz="1600"/>
            </a:lvl7pPr>
            <a:lvl8pPr lvl="7">
              <a:spcBef>
                <a:spcPts val="0"/>
              </a:spcBef>
              <a:spcAft>
                <a:spcPts val="0"/>
              </a:spcAft>
              <a:buSzPts val="1600"/>
              <a:buNone/>
              <a:defRPr sz="1600"/>
            </a:lvl8pPr>
            <a:lvl9pPr lvl="8">
              <a:spcBef>
                <a:spcPts val="0"/>
              </a:spcBef>
              <a:spcAft>
                <a:spcPts val="0"/>
              </a:spcAft>
              <a:buSzPts val="1600"/>
              <a:buNone/>
              <a:defRPr sz="1600"/>
            </a:lvl9pPr>
          </a:lstStyle>
          <a:p/>
        </p:txBody>
      </p:sp>
      <p:sp>
        <p:nvSpPr>
          <p:cNvPr id="226" name="Google Shape;226;p30"/>
          <p:cNvSpPr txBox="1"/>
          <p:nvPr>
            <p:ph idx="5" type="subTitle"/>
          </p:nvPr>
        </p:nvSpPr>
        <p:spPr>
          <a:xfrm>
            <a:off x="236041" y="2565375"/>
            <a:ext cx="1598100" cy="558900"/>
          </a:xfrm>
          <a:prstGeom prst="rect">
            <a:avLst/>
          </a:prstGeom>
        </p:spPr>
        <p:txBody>
          <a:bodyPr anchorCtr="0" anchor="ctr" bIns="91425" lIns="91425" spcFirstLastPara="1" rIns="91425" wrap="square" tIns="91425">
            <a:noAutofit/>
          </a:bodyPr>
          <a:lstStyle>
            <a:lvl1pPr lvl="0">
              <a:spcBef>
                <a:spcPts val="0"/>
              </a:spcBef>
              <a:spcAft>
                <a:spcPts val="0"/>
              </a:spcAft>
              <a:buSzPts val="1600"/>
              <a:buNone/>
              <a:defRPr sz="1600"/>
            </a:lvl1pPr>
            <a:lvl2pPr lvl="1">
              <a:spcBef>
                <a:spcPts val="0"/>
              </a:spcBef>
              <a:spcAft>
                <a:spcPts val="0"/>
              </a:spcAft>
              <a:buSzPts val="1600"/>
              <a:buNone/>
              <a:defRPr sz="1600"/>
            </a:lvl2pPr>
            <a:lvl3pPr lvl="2">
              <a:spcBef>
                <a:spcPts val="0"/>
              </a:spcBef>
              <a:spcAft>
                <a:spcPts val="0"/>
              </a:spcAft>
              <a:buSzPts val="1600"/>
              <a:buNone/>
              <a:defRPr sz="1600"/>
            </a:lvl3pPr>
            <a:lvl4pPr lvl="3">
              <a:spcBef>
                <a:spcPts val="0"/>
              </a:spcBef>
              <a:spcAft>
                <a:spcPts val="0"/>
              </a:spcAft>
              <a:buSzPts val="1600"/>
              <a:buNone/>
              <a:defRPr sz="1600"/>
            </a:lvl4pPr>
            <a:lvl5pPr lvl="4">
              <a:spcBef>
                <a:spcPts val="0"/>
              </a:spcBef>
              <a:spcAft>
                <a:spcPts val="0"/>
              </a:spcAft>
              <a:buSzPts val="1600"/>
              <a:buNone/>
              <a:defRPr sz="1600"/>
            </a:lvl5pPr>
            <a:lvl6pPr lvl="5">
              <a:spcBef>
                <a:spcPts val="0"/>
              </a:spcBef>
              <a:spcAft>
                <a:spcPts val="0"/>
              </a:spcAft>
              <a:buSzPts val="1600"/>
              <a:buNone/>
              <a:defRPr sz="1600"/>
            </a:lvl6pPr>
            <a:lvl7pPr lvl="6">
              <a:spcBef>
                <a:spcPts val="0"/>
              </a:spcBef>
              <a:spcAft>
                <a:spcPts val="0"/>
              </a:spcAft>
              <a:buSzPts val="1600"/>
              <a:buNone/>
              <a:defRPr sz="1600"/>
            </a:lvl7pPr>
            <a:lvl8pPr lvl="7">
              <a:spcBef>
                <a:spcPts val="0"/>
              </a:spcBef>
              <a:spcAft>
                <a:spcPts val="0"/>
              </a:spcAft>
              <a:buSzPts val="1600"/>
              <a:buNone/>
              <a:defRPr sz="1600"/>
            </a:lvl8pPr>
            <a:lvl9pPr lvl="8">
              <a:spcBef>
                <a:spcPts val="0"/>
              </a:spcBef>
              <a:spcAft>
                <a:spcPts val="0"/>
              </a:spcAft>
              <a:buSzPts val="1600"/>
              <a:buNone/>
              <a:defRPr sz="1600"/>
            </a:lvl9pPr>
          </a:lstStyle>
          <a:p/>
        </p:txBody>
      </p:sp>
      <p:sp>
        <p:nvSpPr>
          <p:cNvPr id="227" name="Google Shape;227;p30"/>
          <p:cNvSpPr txBox="1"/>
          <p:nvPr>
            <p:ph idx="6" type="title"/>
          </p:nvPr>
        </p:nvSpPr>
        <p:spPr>
          <a:xfrm>
            <a:off x="2438400" y="1981200"/>
            <a:ext cx="1929900" cy="5589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28" name="Google Shape;228;p30"/>
          <p:cNvSpPr txBox="1"/>
          <p:nvPr>
            <p:ph idx="7" type="title"/>
          </p:nvPr>
        </p:nvSpPr>
        <p:spPr>
          <a:xfrm>
            <a:off x="2438400" y="2565375"/>
            <a:ext cx="1929900" cy="5589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29" name="Google Shape;229;p30"/>
          <p:cNvSpPr txBox="1"/>
          <p:nvPr>
            <p:ph idx="8" type="subTitle"/>
          </p:nvPr>
        </p:nvSpPr>
        <p:spPr>
          <a:xfrm>
            <a:off x="243403" y="3159125"/>
            <a:ext cx="1598100" cy="558900"/>
          </a:xfrm>
          <a:prstGeom prst="rect">
            <a:avLst/>
          </a:prstGeom>
        </p:spPr>
        <p:txBody>
          <a:bodyPr anchorCtr="0" anchor="ctr" bIns="91425" lIns="91425" spcFirstLastPara="1" rIns="91425" wrap="square" tIns="91425">
            <a:noAutofit/>
          </a:bodyPr>
          <a:lstStyle>
            <a:lvl1pPr lvl="0">
              <a:spcBef>
                <a:spcPts val="0"/>
              </a:spcBef>
              <a:spcAft>
                <a:spcPts val="0"/>
              </a:spcAft>
              <a:buSzPts val="1600"/>
              <a:buFont typeface="Crimson Pro"/>
              <a:buNone/>
              <a:defRPr b="1" sz="1600">
                <a:latin typeface="Crimson Pro"/>
                <a:ea typeface="Crimson Pro"/>
                <a:cs typeface="Crimson Pro"/>
                <a:sym typeface="Crimson Pro"/>
              </a:defRPr>
            </a:lvl1pPr>
            <a:lvl2pPr lvl="1">
              <a:spcBef>
                <a:spcPts val="0"/>
              </a:spcBef>
              <a:spcAft>
                <a:spcPts val="0"/>
              </a:spcAft>
              <a:buSzPts val="1600"/>
              <a:buFont typeface="Crimson Pro"/>
              <a:buNone/>
              <a:defRPr b="1" sz="1600">
                <a:latin typeface="Crimson Pro"/>
                <a:ea typeface="Crimson Pro"/>
                <a:cs typeface="Crimson Pro"/>
                <a:sym typeface="Crimson Pro"/>
              </a:defRPr>
            </a:lvl2pPr>
            <a:lvl3pPr lvl="2">
              <a:spcBef>
                <a:spcPts val="0"/>
              </a:spcBef>
              <a:spcAft>
                <a:spcPts val="0"/>
              </a:spcAft>
              <a:buSzPts val="1600"/>
              <a:buFont typeface="Crimson Pro"/>
              <a:buNone/>
              <a:defRPr b="1" sz="1600">
                <a:latin typeface="Crimson Pro"/>
                <a:ea typeface="Crimson Pro"/>
                <a:cs typeface="Crimson Pro"/>
                <a:sym typeface="Crimson Pro"/>
              </a:defRPr>
            </a:lvl3pPr>
            <a:lvl4pPr lvl="3">
              <a:spcBef>
                <a:spcPts val="0"/>
              </a:spcBef>
              <a:spcAft>
                <a:spcPts val="0"/>
              </a:spcAft>
              <a:buSzPts val="1600"/>
              <a:buFont typeface="Crimson Pro"/>
              <a:buNone/>
              <a:defRPr b="1" sz="1600">
                <a:latin typeface="Crimson Pro"/>
                <a:ea typeface="Crimson Pro"/>
                <a:cs typeface="Crimson Pro"/>
                <a:sym typeface="Crimson Pro"/>
              </a:defRPr>
            </a:lvl4pPr>
            <a:lvl5pPr lvl="4">
              <a:spcBef>
                <a:spcPts val="0"/>
              </a:spcBef>
              <a:spcAft>
                <a:spcPts val="0"/>
              </a:spcAft>
              <a:buSzPts val="1600"/>
              <a:buFont typeface="Crimson Pro"/>
              <a:buNone/>
              <a:defRPr b="1" sz="1600">
                <a:latin typeface="Crimson Pro"/>
                <a:ea typeface="Crimson Pro"/>
                <a:cs typeface="Crimson Pro"/>
                <a:sym typeface="Crimson Pro"/>
              </a:defRPr>
            </a:lvl5pPr>
            <a:lvl6pPr lvl="5">
              <a:spcBef>
                <a:spcPts val="0"/>
              </a:spcBef>
              <a:spcAft>
                <a:spcPts val="0"/>
              </a:spcAft>
              <a:buSzPts val="1600"/>
              <a:buFont typeface="Crimson Pro"/>
              <a:buNone/>
              <a:defRPr b="1" sz="1600">
                <a:latin typeface="Crimson Pro"/>
                <a:ea typeface="Crimson Pro"/>
                <a:cs typeface="Crimson Pro"/>
                <a:sym typeface="Crimson Pro"/>
              </a:defRPr>
            </a:lvl6pPr>
            <a:lvl7pPr lvl="6">
              <a:spcBef>
                <a:spcPts val="0"/>
              </a:spcBef>
              <a:spcAft>
                <a:spcPts val="0"/>
              </a:spcAft>
              <a:buSzPts val="1600"/>
              <a:buFont typeface="Crimson Pro"/>
              <a:buNone/>
              <a:defRPr b="1" sz="1600">
                <a:latin typeface="Crimson Pro"/>
                <a:ea typeface="Crimson Pro"/>
                <a:cs typeface="Crimson Pro"/>
                <a:sym typeface="Crimson Pro"/>
              </a:defRPr>
            </a:lvl7pPr>
            <a:lvl8pPr lvl="7">
              <a:spcBef>
                <a:spcPts val="0"/>
              </a:spcBef>
              <a:spcAft>
                <a:spcPts val="0"/>
              </a:spcAft>
              <a:buSzPts val="1600"/>
              <a:buFont typeface="Crimson Pro"/>
              <a:buNone/>
              <a:defRPr b="1" sz="1600">
                <a:latin typeface="Crimson Pro"/>
                <a:ea typeface="Crimson Pro"/>
                <a:cs typeface="Crimson Pro"/>
                <a:sym typeface="Crimson Pro"/>
              </a:defRPr>
            </a:lvl8pPr>
            <a:lvl9pPr lvl="8">
              <a:spcBef>
                <a:spcPts val="0"/>
              </a:spcBef>
              <a:spcAft>
                <a:spcPts val="0"/>
              </a:spcAft>
              <a:buSzPts val="1600"/>
              <a:buFont typeface="Crimson Pro"/>
              <a:buNone/>
              <a:defRPr b="1" sz="1600">
                <a:latin typeface="Crimson Pro"/>
                <a:ea typeface="Crimson Pro"/>
                <a:cs typeface="Crimson Pro"/>
                <a:sym typeface="Crimson Pro"/>
              </a:defRPr>
            </a:lvl9pPr>
          </a:lstStyle>
          <a:p/>
        </p:txBody>
      </p:sp>
      <p:sp>
        <p:nvSpPr>
          <p:cNvPr id="230" name="Google Shape;230;p30"/>
          <p:cNvSpPr txBox="1"/>
          <p:nvPr>
            <p:ph idx="9" type="title"/>
          </p:nvPr>
        </p:nvSpPr>
        <p:spPr>
          <a:xfrm>
            <a:off x="2445532" y="3159125"/>
            <a:ext cx="1929900" cy="5589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31" name="Google Shape;231;p30"/>
          <p:cNvSpPr txBox="1"/>
          <p:nvPr>
            <p:ph idx="13" type="subTitle"/>
          </p:nvPr>
        </p:nvSpPr>
        <p:spPr>
          <a:xfrm>
            <a:off x="4781550" y="1958400"/>
            <a:ext cx="1876800" cy="558900"/>
          </a:xfrm>
          <a:prstGeom prst="rect">
            <a:avLst/>
          </a:prstGeom>
        </p:spPr>
        <p:txBody>
          <a:bodyPr anchorCtr="0" anchor="ctr" bIns="91425" lIns="91425" spcFirstLastPara="1" rIns="91425" wrap="square" tIns="91425">
            <a:noAutofit/>
          </a:bodyPr>
          <a:lstStyle>
            <a:lvl1pPr lvl="0">
              <a:spcBef>
                <a:spcPts val="0"/>
              </a:spcBef>
              <a:spcAft>
                <a:spcPts val="0"/>
              </a:spcAft>
              <a:buSzPts val="1600"/>
              <a:buNone/>
              <a:defRPr sz="1600"/>
            </a:lvl1pPr>
            <a:lvl2pPr lvl="1">
              <a:spcBef>
                <a:spcPts val="0"/>
              </a:spcBef>
              <a:spcAft>
                <a:spcPts val="0"/>
              </a:spcAft>
              <a:buSzPts val="1600"/>
              <a:buNone/>
              <a:defRPr sz="1600"/>
            </a:lvl2pPr>
            <a:lvl3pPr lvl="2">
              <a:spcBef>
                <a:spcPts val="0"/>
              </a:spcBef>
              <a:spcAft>
                <a:spcPts val="0"/>
              </a:spcAft>
              <a:buSzPts val="1600"/>
              <a:buNone/>
              <a:defRPr sz="1600"/>
            </a:lvl3pPr>
            <a:lvl4pPr lvl="3">
              <a:spcBef>
                <a:spcPts val="0"/>
              </a:spcBef>
              <a:spcAft>
                <a:spcPts val="0"/>
              </a:spcAft>
              <a:buSzPts val="1600"/>
              <a:buNone/>
              <a:defRPr sz="1600"/>
            </a:lvl4pPr>
            <a:lvl5pPr lvl="4">
              <a:spcBef>
                <a:spcPts val="0"/>
              </a:spcBef>
              <a:spcAft>
                <a:spcPts val="0"/>
              </a:spcAft>
              <a:buSzPts val="1600"/>
              <a:buNone/>
              <a:defRPr sz="1600"/>
            </a:lvl5pPr>
            <a:lvl6pPr lvl="5">
              <a:spcBef>
                <a:spcPts val="0"/>
              </a:spcBef>
              <a:spcAft>
                <a:spcPts val="0"/>
              </a:spcAft>
              <a:buSzPts val="1600"/>
              <a:buNone/>
              <a:defRPr sz="1600"/>
            </a:lvl6pPr>
            <a:lvl7pPr lvl="6">
              <a:spcBef>
                <a:spcPts val="0"/>
              </a:spcBef>
              <a:spcAft>
                <a:spcPts val="0"/>
              </a:spcAft>
              <a:buSzPts val="1600"/>
              <a:buNone/>
              <a:defRPr sz="1600"/>
            </a:lvl7pPr>
            <a:lvl8pPr lvl="7">
              <a:spcBef>
                <a:spcPts val="0"/>
              </a:spcBef>
              <a:spcAft>
                <a:spcPts val="0"/>
              </a:spcAft>
              <a:buSzPts val="1600"/>
              <a:buNone/>
              <a:defRPr sz="1600"/>
            </a:lvl8pPr>
            <a:lvl9pPr lvl="8">
              <a:spcBef>
                <a:spcPts val="0"/>
              </a:spcBef>
              <a:spcAft>
                <a:spcPts val="0"/>
              </a:spcAft>
              <a:buSzPts val="1600"/>
              <a:buNone/>
              <a:defRPr sz="1600"/>
            </a:lvl9pPr>
          </a:lstStyle>
          <a:p/>
        </p:txBody>
      </p:sp>
      <p:sp>
        <p:nvSpPr>
          <p:cNvPr id="232" name="Google Shape;232;p30"/>
          <p:cNvSpPr txBox="1"/>
          <p:nvPr>
            <p:ph idx="14" type="title"/>
          </p:nvPr>
        </p:nvSpPr>
        <p:spPr>
          <a:xfrm>
            <a:off x="6991350" y="1967838"/>
            <a:ext cx="1929900" cy="5589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33" name="Google Shape;233;p30"/>
          <p:cNvSpPr txBox="1"/>
          <p:nvPr>
            <p:ph idx="15" type="subTitle"/>
          </p:nvPr>
        </p:nvSpPr>
        <p:spPr>
          <a:xfrm>
            <a:off x="4781550" y="2552763"/>
            <a:ext cx="1876800" cy="558900"/>
          </a:xfrm>
          <a:prstGeom prst="rect">
            <a:avLst/>
          </a:prstGeom>
        </p:spPr>
        <p:txBody>
          <a:bodyPr anchorCtr="0" anchor="ctr" bIns="91425" lIns="91425" spcFirstLastPara="1" rIns="91425" wrap="square" tIns="91425">
            <a:noAutofit/>
          </a:bodyPr>
          <a:lstStyle>
            <a:lvl1pPr lvl="0">
              <a:spcBef>
                <a:spcPts val="0"/>
              </a:spcBef>
              <a:spcAft>
                <a:spcPts val="0"/>
              </a:spcAft>
              <a:buSzPts val="1600"/>
              <a:buNone/>
              <a:defRPr sz="1600"/>
            </a:lvl1pPr>
            <a:lvl2pPr lvl="1">
              <a:spcBef>
                <a:spcPts val="0"/>
              </a:spcBef>
              <a:spcAft>
                <a:spcPts val="0"/>
              </a:spcAft>
              <a:buSzPts val="1600"/>
              <a:buNone/>
              <a:defRPr sz="1600"/>
            </a:lvl2pPr>
            <a:lvl3pPr lvl="2">
              <a:spcBef>
                <a:spcPts val="0"/>
              </a:spcBef>
              <a:spcAft>
                <a:spcPts val="0"/>
              </a:spcAft>
              <a:buSzPts val="1600"/>
              <a:buNone/>
              <a:defRPr sz="1600"/>
            </a:lvl3pPr>
            <a:lvl4pPr lvl="3">
              <a:spcBef>
                <a:spcPts val="0"/>
              </a:spcBef>
              <a:spcAft>
                <a:spcPts val="0"/>
              </a:spcAft>
              <a:buSzPts val="1600"/>
              <a:buNone/>
              <a:defRPr sz="1600"/>
            </a:lvl4pPr>
            <a:lvl5pPr lvl="4">
              <a:spcBef>
                <a:spcPts val="0"/>
              </a:spcBef>
              <a:spcAft>
                <a:spcPts val="0"/>
              </a:spcAft>
              <a:buSzPts val="1600"/>
              <a:buNone/>
              <a:defRPr sz="1600"/>
            </a:lvl5pPr>
            <a:lvl6pPr lvl="5">
              <a:spcBef>
                <a:spcPts val="0"/>
              </a:spcBef>
              <a:spcAft>
                <a:spcPts val="0"/>
              </a:spcAft>
              <a:buSzPts val="1600"/>
              <a:buNone/>
              <a:defRPr sz="1600"/>
            </a:lvl6pPr>
            <a:lvl7pPr lvl="6">
              <a:spcBef>
                <a:spcPts val="0"/>
              </a:spcBef>
              <a:spcAft>
                <a:spcPts val="0"/>
              </a:spcAft>
              <a:buSzPts val="1600"/>
              <a:buNone/>
              <a:defRPr sz="1600"/>
            </a:lvl7pPr>
            <a:lvl8pPr lvl="7">
              <a:spcBef>
                <a:spcPts val="0"/>
              </a:spcBef>
              <a:spcAft>
                <a:spcPts val="0"/>
              </a:spcAft>
              <a:buSzPts val="1600"/>
              <a:buNone/>
              <a:defRPr sz="1600"/>
            </a:lvl8pPr>
            <a:lvl9pPr lvl="8">
              <a:spcBef>
                <a:spcPts val="0"/>
              </a:spcBef>
              <a:spcAft>
                <a:spcPts val="0"/>
              </a:spcAft>
              <a:buSzPts val="1600"/>
              <a:buNone/>
              <a:defRPr sz="1600"/>
            </a:lvl9pPr>
          </a:lstStyle>
          <a:p/>
        </p:txBody>
      </p:sp>
      <p:sp>
        <p:nvSpPr>
          <p:cNvPr id="234" name="Google Shape;234;p30"/>
          <p:cNvSpPr txBox="1"/>
          <p:nvPr>
            <p:ph idx="16" type="title"/>
          </p:nvPr>
        </p:nvSpPr>
        <p:spPr>
          <a:xfrm>
            <a:off x="6991350" y="2562200"/>
            <a:ext cx="1929900" cy="5589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35" name="Google Shape;235;p30"/>
          <p:cNvSpPr txBox="1"/>
          <p:nvPr>
            <p:ph idx="17" type="subTitle"/>
          </p:nvPr>
        </p:nvSpPr>
        <p:spPr>
          <a:xfrm>
            <a:off x="4781550" y="3188950"/>
            <a:ext cx="1876800" cy="558900"/>
          </a:xfrm>
          <a:prstGeom prst="rect">
            <a:avLst/>
          </a:prstGeom>
        </p:spPr>
        <p:txBody>
          <a:bodyPr anchorCtr="0" anchor="ctr" bIns="91425" lIns="91425" spcFirstLastPara="1" rIns="91425" wrap="square" tIns="91425">
            <a:noAutofit/>
          </a:bodyPr>
          <a:lstStyle>
            <a:lvl1pPr lvl="0">
              <a:spcBef>
                <a:spcPts val="0"/>
              </a:spcBef>
              <a:spcAft>
                <a:spcPts val="0"/>
              </a:spcAft>
              <a:buSzPts val="1600"/>
              <a:buNone/>
              <a:defRPr sz="1600"/>
            </a:lvl1pPr>
            <a:lvl2pPr lvl="1">
              <a:spcBef>
                <a:spcPts val="0"/>
              </a:spcBef>
              <a:spcAft>
                <a:spcPts val="0"/>
              </a:spcAft>
              <a:buSzPts val="1600"/>
              <a:buNone/>
              <a:defRPr sz="1600"/>
            </a:lvl2pPr>
            <a:lvl3pPr lvl="2">
              <a:spcBef>
                <a:spcPts val="0"/>
              </a:spcBef>
              <a:spcAft>
                <a:spcPts val="0"/>
              </a:spcAft>
              <a:buSzPts val="1600"/>
              <a:buNone/>
              <a:defRPr sz="1600"/>
            </a:lvl3pPr>
            <a:lvl4pPr lvl="3">
              <a:spcBef>
                <a:spcPts val="0"/>
              </a:spcBef>
              <a:spcAft>
                <a:spcPts val="0"/>
              </a:spcAft>
              <a:buSzPts val="1600"/>
              <a:buNone/>
              <a:defRPr sz="1600"/>
            </a:lvl4pPr>
            <a:lvl5pPr lvl="4">
              <a:spcBef>
                <a:spcPts val="0"/>
              </a:spcBef>
              <a:spcAft>
                <a:spcPts val="0"/>
              </a:spcAft>
              <a:buSzPts val="1600"/>
              <a:buNone/>
              <a:defRPr sz="1600"/>
            </a:lvl5pPr>
            <a:lvl6pPr lvl="5">
              <a:spcBef>
                <a:spcPts val="0"/>
              </a:spcBef>
              <a:spcAft>
                <a:spcPts val="0"/>
              </a:spcAft>
              <a:buSzPts val="1600"/>
              <a:buNone/>
              <a:defRPr sz="1600"/>
            </a:lvl6pPr>
            <a:lvl7pPr lvl="6">
              <a:spcBef>
                <a:spcPts val="0"/>
              </a:spcBef>
              <a:spcAft>
                <a:spcPts val="0"/>
              </a:spcAft>
              <a:buSzPts val="1600"/>
              <a:buNone/>
              <a:defRPr sz="1600"/>
            </a:lvl7pPr>
            <a:lvl8pPr lvl="7">
              <a:spcBef>
                <a:spcPts val="0"/>
              </a:spcBef>
              <a:spcAft>
                <a:spcPts val="0"/>
              </a:spcAft>
              <a:buSzPts val="1600"/>
              <a:buNone/>
              <a:defRPr sz="1600"/>
            </a:lvl8pPr>
            <a:lvl9pPr lvl="8">
              <a:spcBef>
                <a:spcPts val="0"/>
              </a:spcBef>
              <a:spcAft>
                <a:spcPts val="0"/>
              </a:spcAft>
              <a:buSzPts val="1600"/>
              <a:buNone/>
              <a:defRPr sz="1600"/>
            </a:lvl9pPr>
          </a:lstStyle>
          <a:p/>
        </p:txBody>
      </p:sp>
      <p:sp>
        <p:nvSpPr>
          <p:cNvPr id="236" name="Google Shape;236;p30"/>
          <p:cNvSpPr txBox="1"/>
          <p:nvPr>
            <p:ph idx="18" type="title"/>
          </p:nvPr>
        </p:nvSpPr>
        <p:spPr>
          <a:xfrm>
            <a:off x="6991350" y="3198388"/>
            <a:ext cx="1929900" cy="5589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37" name="Google Shape;237;p30"/>
          <p:cNvSpPr txBox="1"/>
          <p:nvPr>
            <p:ph idx="19" type="subTitle"/>
          </p:nvPr>
        </p:nvSpPr>
        <p:spPr>
          <a:xfrm>
            <a:off x="4781550" y="3802375"/>
            <a:ext cx="1876800" cy="558900"/>
          </a:xfrm>
          <a:prstGeom prst="rect">
            <a:avLst/>
          </a:prstGeom>
        </p:spPr>
        <p:txBody>
          <a:bodyPr anchorCtr="0" anchor="ctr" bIns="91425" lIns="91425" spcFirstLastPara="1" rIns="91425" wrap="square" tIns="91425">
            <a:noAutofit/>
          </a:bodyPr>
          <a:lstStyle>
            <a:lvl1pPr lvl="0">
              <a:spcBef>
                <a:spcPts val="0"/>
              </a:spcBef>
              <a:spcAft>
                <a:spcPts val="0"/>
              </a:spcAft>
              <a:buSzPts val="1600"/>
              <a:buNone/>
              <a:defRPr sz="1600"/>
            </a:lvl1pPr>
            <a:lvl2pPr lvl="1">
              <a:spcBef>
                <a:spcPts val="0"/>
              </a:spcBef>
              <a:spcAft>
                <a:spcPts val="0"/>
              </a:spcAft>
              <a:buSzPts val="1600"/>
              <a:buNone/>
              <a:defRPr sz="1600"/>
            </a:lvl2pPr>
            <a:lvl3pPr lvl="2">
              <a:spcBef>
                <a:spcPts val="0"/>
              </a:spcBef>
              <a:spcAft>
                <a:spcPts val="0"/>
              </a:spcAft>
              <a:buSzPts val="1600"/>
              <a:buNone/>
              <a:defRPr sz="1600"/>
            </a:lvl3pPr>
            <a:lvl4pPr lvl="3">
              <a:spcBef>
                <a:spcPts val="0"/>
              </a:spcBef>
              <a:spcAft>
                <a:spcPts val="0"/>
              </a:spcAft>
              <a:buSzPts val="1600"/>
              <a:buNone/>
              <a:defRPr sz="1600"/>
            </a:lvl4pPr>
            <a:lvl5pPr lvl="4">
              <a:spcBef>
                <a:spcPts val="0"/>
              </a:spcBef>
              <a:spcAft>
                <a:spcPts val="0"/>
              </a:spcAft>
              <a:buSzPts val="1600"/>
              <a:buNone/>
              <a:defRPr sz="1600"/>
            </a:lvl5pPr>
            <a:lvl6pPr lvl="5">
              <a:spcBef>
                <a:spcPts val="0"/>
              </a:spcBef>
              <a:spcAft>
                <a:spcPts val="0"/>
              </a:spcAft>
              <a:buSzPts val="1600"/>
              <a:buNone/>
              <a:defRPr sz="1600"/>
            </a:lvl6pPr>
            <a:lvl7pPr lvl="6">
              <a:spcBef>
                <a:spcPts val="0"/>
              </a:spcBef>
              <a:spcAft>
                <a:spcPts val="0"/>
              </a:spcAft>
              <a:buSzPts val="1600"/>
              <a:buNone/>
              <a:defRPr sz="1600"/>
            </a:lvl7pPr>
            <a:lvl8pPr lvl="7">
              <a:spcBef>
                <a:spcPts val="0"/>
              </a:spcBef>
              <a:spcAft>
                <a:spcPts val="0"/>
              </a:spcAft>
              <a:buSzPts val="1600"/>
              <a:buNone/>
              <a:defRPr sz="1600"/>
            </a:lvl8pPr>
            <a:lvl9pPr lvl="8">
              <a:spcBef>
                <a:spcPts val="0"/>
              </a:spcBef>
              <a:spcAft>
                <a:spcPts val="0"/>
              </a:spcAft>
              <a:buSzPts val="1600"/>
              <a:buNone/>
              <a:defRPr sz="1600"/>
            </a:lvl9pPr>
          </a:lstStyle>
          <a:p/>
        </p:txBody>
      </p:sp>
      <p:sp>
        <p:nvSpPr>
          <p:cNvPr id="238" name="Google Shape;238;p30"/>
          <p:cNvSpPr txBox="1"/>
          <p:nvPr>
            <p:ph idx="20" type="title"/>
          </p:nvPr>
        </p:nvSpPr>
        <p:spPr>
          <a:xfrm>
            <a:off x="6991350" y="3811813"/>
            <a:ext cx="1929900" cy="5589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39" name="Google Shape;239;p30"/>
          <p:cNvSpPr txBox="1"/>
          <p:nvPr>
            <p:ph idx="21" type="subTitle"/>
          </p:nvPr>
        </p:nvSpPr>
        <p:spPr>
          <a:xfrm>
            <a:off x="4781550" y="4405575"/>
            <a:ext cx="1876800" cy="558900"/>
          </a:xfrm>
          <a:prstGeom prst="rect">
            <a:avLst/>
          </a:prstGeom>
        </p:spPr>
        <p:txBody>
          <a:bodyPr anchorCtr="0" anchor="ctr" bIns="91425" lIns="91425" spcFirstLastPara="1" rIns="91425" wrap="square" tIns="91425">
            <a:noAutofit/>
          </a:bodyPr>
          <a:lstStyle>
            <a:lvl1pPr lvl="0">
              <a:spcBef>
                <a:spcPts val="0"/>
              </a:spcBef>
              <a:spcAft>
                <a:spcPts val="0"/>
              </a:spcAft>
              <a:buSzPts val="1600"/>
              <a:buFont typeface="Crimson Pro"/>
              <a:buNone/>
              <a:defRPr b="1" sz="1600">
                <a:latin typeface="Crimson Pro"/>
                <a:ea typeface="Crimson Pro"/>
                <a:cs typeface="Crimson Pro"/>
                <a:sym typeface="Crimson Pro"/>
              </a:defRPr>
            </a:lvl1pPr>
            <a:lvl2pPr lvl="1">
              <a:spcBef>
                <a:spcPts val="0"/>
              </a:spcBef>
              <a:spcAft>
                <a:spcPts val="0"/>
              </a:spcAft>
              <a:buSzPts val="1600"/>
              <a:buFont typeface="Crimson Pro"/>
              <a:buNone/>
              <a:defRPr b="1" sz="1600">
                <a:latin typeface="Crimson Pro"/>
                <a:ea typeface="Crimson Pro"/>
                <a:cs typeface="Crimson Pro"/>
                <a:sym typeface="Crimson Pro"/>
              </a:defRPr>
            </a:lvl2pPr>
            <a:lvl3pPr lvl="2">
              <a:spcBef>
                <a:spcPts val="0"/>
              </a:spcBef>
              <a:spcAft>
                <a:spcPts val="0"/>
              </a:spcAft>
              <a:buSzPts val="1600"/>
              <a:buFont typeface="Crimson Pro"/>
              <a:buNone/>
              <a:defRPr b="1" sz="1600">
                <a:latin typeface="Crimson Pro"/>
                <a:ea typeface="Crimson Pro"/>
                <a:cs typeface="Crimson Pro"/>
                <a:sym typeface="Crimson Pro"/>
              </a:defRPr>
            </a:lvl3pPr>
            <a:lvl4pPr lvl="3">
              <a:spcBef>
                <a:spcPts val="0"/>
              </a:spcBef>
              <a:spcAft>
                <a:spcPts val="0"/>
              </a:spcAft>
              <a:buSzPts val="1600"/>
              <a:buFont typeface="Crimson Pro"/>
              <a:buNone/>
              <a:defRPr b="1" sz="1600">
                <a:latin typeface="Crimson Pro"/>
                <a:ea typeface="Crimson Pro"/>
                <a:cs typeface="Crimson Pro"/>
                <a:sym typeface="Crimson Pro"/>
              </a:defRPr>
            </a:lvl4pPr>
            <a:lvl5pPr lvl="4">
              <a:spcBef>
                <a:spcPts val="0"/>
              </a:spcBef>
              <a:spcAft>
                <a:spcPts val="0"/>
              </a:spcAft>
              <a:buSzPts val="1600"/>
              <a:buFont typeface="Crimson Pro"/>
              <a:buNone/>
              <a:defRPr b="1" sz="1600">
                <a:latin typeface="Crimson Pro"/>
                <a:ea typeface="Crimson Pro"/>
                <a:cs typeface="Crimson Pro"/>
                <a:sym typeface="Crimson Pro"/>
              </a:defRPr>
            </a:lvl5pPr>
            <a:lvl6pPr lvl="5">
              <a:spcBef>
                <a:spcPts val="0"/>
              </a:spcBef>
              <a:spcAft>
                <a:spcPts val="0"/>
              </a:spcAft>
              <a:buSzPts val="1600"/>
              <a:buFont typeface="Crimson Pro"/>
              <a:buNone/>
              <a:defRPr b="1" sz="1600">
                <a:latin typeface="Crimson Pro"/>
                <a:ea typeface="Crimson Pro"/>
                <a:cs typeface="Crimson Pro"/>
                <a:sym typeface="Crimson Pro"/>
              </a:defRPr>
            </a:lvl6pPr>
            <a:lvl7pPr lvl="6">
              <a:spcBef>
                <a:spcPts val="0"/>
              </a:spcBef>
              <a:spcAft>
                <a:spcPts val="0"/>
              </a:spcAft>
              <a:buSzPts val="1600"/>
              <a:buFont typeface="Crimson Pro"/>
              <a:buNone/>
              <a:defRPr b="1" sz="1600">
                <a:latin typeface="Crimson Pro"/>
                <a:ea typeface="Crimson Pro"/>
                <a:cs typeface="Crimson Pro"/>
                <a:sym typeface="Crimson Pro"/>
              </a:defRPr>
            </a:lvl7pPr>
            <a:lvl8pPr lvl="7">
              <a:spcBef>
                <a:spcPts val="0"/>
              </a:spcBef>
              <a:spcAft>
                <a:spcPts val="0"/>
              </a:spcAft>
              <a:buSzPts val="1600"/>
              <a:buFont typeface="Crimson Pro"/>
              <a:buNone/>
              <a:defRPr b="1" sz="1600">
                <a:latin typeface="Crimson Pro"/>
                <a:ea typeface="Crimson Pro"/>
                <a:cs typeface="Crimson Pro"/>
                <a:sym typeface="Crimson Pro"/>
              </a:defRPr>
            </a:lvl8pPr>
            <a:lvl9pPr lvl="8">
              <a:spcBef>
                <a:spcPts val="0"/>
              </a:spcBef>
              <a:spcAft>
                <a:spcPts val="0"/>
              </a:spcAft>
              <a:buSzPts val="1600"/>
              <a:buFont typeface="Crimson Pro"/>
              <a:buNone/>
              <a:defRPr b="1" sz="1600">
                <a:latin typeface="Crimson Pro"/>
                <a:ea typeface="Crimson Pro"/>
                <a:cs typeface="Crimson Pro"/>
                <a:sym typeface="Crimson Pro"/>
              </a:defRPr>
            </a:lvl9pPr>
          </a:lstStyle>
          <a:p/>
        </p:txBody>
      </p:sp>
      <p:sp>
        <p:nvSpPr>
          <p:cNvPr id="240" name="Google Shape;240;p30"/>
          <p:cNvSpPr txBox="1"/>
          <p:nvPr>
            <p:ph idx="22" type="title"/>
          </p:nvPr>
        </p:nvSpPr>
        <p:spPr>
          <a:xfrm>
            <a:off x="6991350" y="4415013"/>
            <a:ext cx="1929900" cy="5589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41" name="Google Shape;241;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nancials" type="blank">
  <p:cSld name="BLANK">
    <p:spTree>
      <p:nvGrpSpPr>
        <p:cNvPr id="242" name="Shape 242"/>
        <p:cNvGrpSpPr/>
        <p:nvPr/>
      </p:nvGrpSpPr>
      <p:grpSpPr>
        <a:xfrm>
          <a:off x="0" y="0"/>
          <a:ext cx="0" cy="0"/>
          <a:chOff x="0" y="0"/>
          <a:chExt cx="0" cy="0"/>
        </a:xfrm>
      </p:grpSpPr>
      <p:cxnSp>
        <p:nvCxnSpPr>
          <p:cNvPr id="243" name="Google Shape;243;p31"/>
          <p:cNvCxnSpPr/>
          <p:nvPr/>
        </p:nvCxnSpPr>
        <p:spPr>
          <a:xfrm>
            <a:off x="230900" y="1913425"/>
            <a:ext cx="8684700" cy="0"/>
          </a:xfrm>
          <a:prstGeom prst="straightConnector1">
            <a:avLst/>
          </a:prstGeom>
          <a:noFill/>
          <a:ln cap="flat" cmpd="sng" w="28575">
            <a:solidFill>
              <a:schemeClr val="dk1"/>
            </a:solidFill>
            <a:prstDash val="solid"/>
            <a:round/>
            <a:headEnd len="med" w="med" type="none"/>
            <a:tailEnd len="med" w="med" type="none"/>
          </a:ln>
        </p:spPr>
      </p:cxnSp>
      <p:cxnSp>
        <p:nvCxnSpPr>
          <p:cNvPr id="244" name="Google Shape;244;p31"/>
          <p:cNvCxnSpPr/>
          <p:nvPr/>
        </p:nvCxnSpPr>
        <p:spPr>
          <a:xfrm>
            <a:off x="230900" y="2646088"/>
            <a:ext cx="8684700" cy="0"/>
          </a:xfrm>
          <a:prstGeom prst="straightConnector1">
            <a:avLst/>
          </a:prstGeom>
          <a:noFill/>
          <a:ln cap="flat" cmpd="sng" w="28575">
            <a:solidFill>
              <a:schemeClr val="dk1"/>
            </a:solidFill>
            <a:prstDash val="solid"/>
            <a:round/>
            <a:headEnd len="med" w="med" type="none"/>
            <a:tailEnd len="med" w="med" type="none"/>
          </a:ln>
        </p:spPr>
      </p:cxnSp>
      <p:cxnSp>
        <p:nvCxnSpPr>
          <p:cNvPr id="245" name="Google Shape;245;p31"/>
          <p:cNvCxnSpPr/>
          <p:nvPr/>
        </p:nvCxnSpPr>
        <p:spPr>
          <a:xfrm>
            <a:off x="230900" y="3378750"/>
            <a:ext cx="8684700" cy="0"/>
          </a:xfrm>
          <a:prstGeom prst="straightConnector1">
            <a:avLst/>
          </a:prstGeom>
          <a:noFill/>
          <a:ln cap="flat" cmpd="sng" w="28575">
            <a:solidFill>
              <a:schemeClr val="dk1"/>
            </a:solidFill>
            <a:prstDash val="solid"/>
            <a:round/>
            <a:headEnd len="med" w="med" type="none"/>
            <a:tailEnd len="med" w="med" type="none"/>
          </a:ln>
        </p:spPr>
      </p:cxnSp>
      <p:cxnSp>
        <p:nvCxnSpPr>
          <p:cNvPr id="246" name="Google Shape;246;p31"/>
          <p:cNvCxnSpPr/>
          <p:nvPr/>
        </p:nvCxnSpPr>
        <p:spPr>
          <a:xfrm>
            <a:off x="230900" y="4111413"/>
            <a:ext cx="8684700" cy="0"/>
          </a:xfrm>
          <a:prstGeom prst="straightConnector1">
            <a:avLst/>
          </a:prstGeom>
          <a:noFill/>
          <a:ln cap="flat" cmpd="sng" w="28575">
            <a:solidFill>
              <a:schemeClr val="dk1"/>
            </a:solidFill>
            <a:prstDash val="solid"/>
            <a:round/>
            <a:headEnd len="med" w="med" type="none"/>
            <a:tailEnd len="med" w="med" type="none"/>
          </a:ln>
        </p:spPr>
      </p:cxnSp>
      <p:cxnSp>
        <p:nvCxnSpPr>
          <p:cNvPr id="247" name="Google Shape;247;p31"/>
          <p:cNvCxnSpPr/>
          <p:nvPr/>
        </p:nvCxnSpPr>
        <p:spPr>
          <a:xfrm>
            <a:off x="230900" y="4844075"/>
            <a:ext cx="8684700" cy="0"/>
          </a:xfrm>
          <a:prstGeom prst="straightConnector1">
            <a:avLst/>
          </a:prstGeom>
          <a:noFill/>
          <a:ln cap="flat" cmpd="sng" w="76200">
            <a:solidFill>
              <a:schemeClr val="dk1"/>
            </a:solidFill>
            <a:prstDash val="solid"/>
            <a:round/>
            <a:headEnd len="med" w="med" type="none"/>
            <a:tailEnd len="med" w="med" type="none"/>
          </a:ln>
        </p:spPr>
      </p:cxnSp>
      <p:sp>
        <p:nvSpPr>
          <p:cNvPr id="248" name="Google Shape;248;p31"/>
          <p:cNvSpPr txBox="1"/>
          <p:nvPr>
            <p:ph type="title"/>
          </p:nvPr>
        </p:nvSpPr>
        <p:spPr>
          <a:xfrm>
            <a:off x="230900" y="457200"/>
            <a:ext cx="4406400" cy="11070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4800"/>
              <a:buNone/>
              <a:defRPr/>
            </a:lvl2pPr>
            <a:lvl3pPr lvl="2">
              <a:spcBef>
                <a:spcPts val="0"/>
              </a:spcBef>
              <a:spcAft>
                <a:spcPts val="0"/>
              </a:spcAft>
              <a:buClr>
                <a:schemeClr val="dk1"/>
              </a:buClr>
              <a:buSzPts val="4800"/>
              <a:buNone/>
              <a:defRPr/>
            </a:lvl3pPr>
            <a:lvl4pPr lvl="3">
              <a:spcBef>
                <a:spcPts val="0"/>
              </a:spcBef>
              <a:spcAft>
                <a:spcPts val="0"/>
              </a:spcAft>
              <a:buClr>
                <a:schemeClr val="dk1"/>
              </a:buClr>
              <a:buSzPts val="4800"/>
              <a:buNone/>
              <a:defRPr/>
            </a:lvl4pPr>
            <a:lvl5pPr lvl="4">
              <a:spcBef>
                <a:spcPts val="0"/>
              </a:spcBef>
              <a:spcAft>
                <a:spcPts val="0"/>
              </a:spcAft>
              <a:buClr>
                <a:schemeClr val="dk1"/>
              </a:buClr>
              <a:buSzPts val="4800"/>
              <a:buNone/>
              <a:defRPr/>
            </a:lvl5pPr>
            <a:lvl6pPr lvl="5">
              <a:spcBef>
                <a:spcPts val="0"/>
              </a:spcBef>
              <a:spcAft>
                <a:spcPts val="0"/>
              </a:spcAft>
              <a:buClr>
                <a:schemeClr val="dk1"/>
              </a:buClr>
              <a:buSzPts val="4800"/>
              <a:buNone/>
              <a:defRPr/>
            </a:lvl6pPr>
            <a:lvl7pPr lvl="6">
              <a:spcBef>
                <a:spcPts val="0"/>
              </a:spcBef>
              <a:spcAft>
                <a:spcPts val="0"/>
              </a:spcAft>
              <a:buClr>
                <a:schemeClr val="dk1"/>
              </a:buClr>
              <a:buSzPts val="4800"/>
              <a:buNone/>
              <a:defRPr/>
            </a:lvl7pPr>
            <a:lvl8pPr lvl="7">
              <a:spcBef>
                <a:spcPts val="0"/>
              </a:spcBef>
              <a:spcAft>
                <a:spcPts val="0"/>
              </a:spcAft>
              <a:buClr>
                <a:schemeClr val="dk1"/>
              </a:buClr>
              <a:buSzPts val="4800"/>
              <a:buNone/>
              <a:defRPr/>
            </a:lvl8pPr>
            <a:lvl9pPr lvl="8">
              <a:spcBef>
                <a:spcPts val="0"/>
              </a:spcBef>
              <a:spcAft>
                <a:spcPts val="0"/>
              </a:spcAft>
              <a:buClr>
                <a:schemeClr val="dk1"/>
              </a:buClr>
              <a:buSzPts val="4800"/>
              <a:buNone/>
              <a:defRPr/>
            </a:lvl9pPr>
          </a:lstStyle>
          <a:p/>
        </p:txBody>
      </p:sp>
      <p:sp>
        <p:nvSpPr>
          <p:cNvPr id="249" name="Google Shape;249;p31"/>
          <p:cNvSpPr txBox="1"/>
          <p:nvPr>
            <p:ph idx="2" type="title"/>
          </p:nvPr>
        </p:nvSpPr>
        <p:spPr>
          <a:xfrm>
            <a:off x="4514725" y="457200"/>
            <a:ext cx="4400700" cy="11070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dk1"/>
              </a:buClr>
              <a:buSzPts val="3600"/>
              <a:buNone/>
              <a:defRPr/>
            </a:lvl1pPr>
            <a:lvl2pPr lvl="1" algn="r">
              <a:spcBef>
                <a:spcPts val="0"/>
              </a:spcBef>
              <a:spcAft>
                <a:spcPts val="0"/>
              </a:spcAft>
              <a:buClr>
                <a:schemeClr val="dk1"/>
              </a:buClr>
              <a:buSzPts val="4800"/>
              <a:buNone/>
              <a:defRPr/>
            </a:lvl2pPr>
            <a:lvl3pPr lvl="2" algn="r">
              <a:spcBef>
                <a:spcPts val="0"/>
              </a:spcBef>
              <a:spcAft>
                <a:spcPts val="0"/>
              </a:spcAft>
              <a:buClr>
                <a:schemeClr val="dk1"/>
              </a:buClr>
              <a:buSzPts val="4800"/>
              <a:buNone/>
              <a:defRPr/>
            </a:lvl3pPr>
            <a:lvl4pPr lvl="3" algn="r">
              <a:spcBef>
                <a:spcPts val="0"/>
              </a:spcBef>
              <a:spcAft>
                <a:spcPts val="0"/>
              </a:spcAft>
              <a:buClr>
                <a:schemeClr val="dk1"/>
              </a:buClr>
              <a:buSzPts val="4800"/>
              <a:buNone/>
              <a:defRPr/>
            </a:lvl4pPr>
            <a:lvl5pPr lvl="4" algn="r">
              <a:spcBef>
                <a:spcPts val="0"/>
              </a:spcBef>
              <a:spcAft>
                <a:spcPts val="0"/>
              </a:spcAft>
              <a:buClr>
                <a:schemeClr val="dk1"/>
              </a:buClr>
              <a:buSzPts val="4800"/>
              <a:buNone/>
              <a:defRPr/>
            </a:lvl5pPr>
            <a:lvl6pPr lvl="5" algn="r">
              <a:spcBef>
                <a:spcPts val="0"/>
              </a:spcBef>
              <a:spcAft>
                <a:spcPts val="0"/>
              </a:spcAft>
              <a:buClr>
                <a:schemeClr val="dk1"/>
              </a:buClr>
              <a:buSzPts val="4800"/>
              <a:buNone/>
              <a:defRPr/>
            </a:lvl6pPr>
            <a:lvl7pPr lvl="6" algn="r">
              <a:spcBef>
                <a:spcPts val="0"/>
              </a:spcBef>
              <a:spcAft>
                <a:spcPts val="0"/>
              </a:spcAft>
              <a:buClr>
                <a:schemeClr val="dk1"/>
              </a:buClr>
              <a:buSzPts val="4800"/>
              <a:buNone/>
              <a:defRPr/>
            </a:lvl7pPr>
            <a:lvl8pPr lvl="7" algn="r">
              <a:spcBef>
                <a:spcPts val="0"/>
              </a:spcBef>
              <a:spcAft>
                <a:spcPts val="0"/>
              </a:spcAft>
              <a:buClr>
                <a:schemeClr val="dk1"/>
              </a:buClr>
              <a:buSzPts val="4800"/>
              <a:buNone/>
              <a:defRPr/>
            </a:lvl8pPr>
            <a:lvl9pPr lvl="8" algn="r">
              <a:spcBef>
                <a:spcPts val="0"/>
              </a:spcBef>
              <a:spcAft>
                <a:spcPts val="0"/>
              </a:spcAft>
              <a:buClr>
                <a:schemeClr val="dk1"/>
              </a:buClr>
              <a:buSzPts val="4800"/>
              <a:buNone/>
              <a:defRPr/>
            </a:lvl9pPr>
          </a:lstStyle>
          <a:p/>
        </p:txBody>
      </p:sp>
      <p:sp>
        <p:nvSpPr>
          <p:cNvPr id="250" name="Google Shape;250;p31"/>
          <p:cNvSpPr txBox="1"/>
          <p:nvPr>
            <p:ph idx="1" type="subTitle"/>
          </p:nvPr>
        </p:nvSpPr>
        <p:spPr>
          <a:xfrm>
            <a:off x="230900" y="4111523"/>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51" name="Google Shape;251;p31"/>
          <p:cNvSpPr txBox="1"/>
          <p:nvPr>
            <p:ph idx="3" type="subTitle"/>
          </p:nvPr>
        </p:nvSpPr>
        <p:spPr>
          <a:xfrm>
            <a:off x="2532658" y="4111500"/>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52" name="Google Shape;252;p31"/>
          <p:cNvSpPr txBox="1"/>
          <p:nvPr>
            <p:ph idx="4" type="subTitle"/>
          </p:nvPr>
        </p:nvSpPr>
        <p:spPr>
          <a:xfrm>
            <a:off x="7138846" y="4111500"/>
            <a:ext cx="1779600" cy="7326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53" name="Google Shape;253;p31"/>
          <p:cNvSpPr txBox="1"/>
          <p:nvPr>
            <p:ph idx="5" type="subTitle"/>
          </p:nvPr>
        </p:nvSpPr>
        <p:spPr>
          <a:xfrm>
            <a:off x="4834417" y="4111500"/>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54" name="Google Shape;254;p31"/>
          <p:cNvSpPr txBox="1"/>
          <p:nvPr>
            <p:ph idx="6" type="subTitle"/>
          </p:nvPr>
        </p:nvSpPr>
        <p:spPr>
          <a:xfrm>
            <a:off x="228225" y="3378773"/>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55" name="Google Shape;255;p31"/>
          <p:cNvSpPr txBox="1"/>
          <p:nvPr>
            <p:ph idx="7" type="subTitle"/>
          </p:nvPr>
        </p:nvSpPr>
        <p:spPr>
          <a:xfrm>
            <a:off x="2529983" y="3378750"/>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56" name="Google Shape;256;p31"/>
          <p:cNvSpPr txBox="1"/>
          <p:nvPr>
            <p:ph idx="8" type="subTitle"/>
          </p:nvPr>
        </p:nvSpPr>
        <p:spPr>
          <a:xfrm>
            <a:off x="7136175" y="3378750"/>
            <a:ext cx="1779600" cy="7326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57" name="Google Shape;257;p31"/>
          <p:cNvSpPr txBox="1"/>
          <p:nvPr>
            <p:ph idx="9" type="subTitle"/>
          </p:nvPr>
        </p:nvSpPr>
        <p:spPr>
          <a:xfrm>
            <a:off x="4831742" y="3378750"/>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58" name="Google Shape;258;p31"/>
          <p:cNvSpPr txBox="1"/>
          <p:nvPr>
            <p:ph idx="13" type="subTitle"/>
          </p:nvPr>
        </p:nvSpPr>
        <p:spPr>
          <a:xfrm>
            <a:off x="228225" y="2646123"/>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59" name="Google Shape;259;p31"/>
          <p:cNvSpPr txBox="1"/>
          <p:nvPr>
            <p:ph idx="14" type="subTitle"/>
          </p:nvPr>
        </p:nvSpPr>
        <p:spPr>
          <a:xfrm>
            <a:off x="2529983" y="2646100"/>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60" name="Google Shape;260;p31"/>
          <p:cNvSpPr txBox="1"/>
          <p:nvPr>
            <p:ph idx="15" type="subTitle"/>
          </p:nvPr>
        </p:nvSpPr>
        <p:spPr>
          <a:xfrm>
            <a:off x="7136175" y="2646100"/>
            <a:ext cx="1779600" cy="7326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61" name="Google Shape;261;p31"/>
          <p:cNvSpPr txBox="1"/>
          <p:nvPr>
            <p:ph idx="16" type="subTitle"/>
          </p:nvPr>
        </p:nvSpPr>
        <p:spPr>
          <a:xfrm>
            <a:off x="4831742" y="2646100"/>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62" name="Google Shape;262;p31"/>
          <p:cNvSpPr txBox="1"/>
          <p:nvPr>
            <p:ph idx="17" type="subTitle"/>
          </p:nvPr>
        </p:nvSpPr>
        <p:spPr>
          <a:xfrm>
            <a:off x="228225" y="1913448"/>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63" name="Google Shape;263;p31"/>
          <p:cNvSpPr txBox="1"/>
          <p:nvPr>
            <p:ph idx="18" type="subTitle"/>
          </p:nvPr>
        </p:nvSpPr>
        <p:spPr>
          <a:xfrm>
            <a:off x="2529983" y="1913425"/>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64" name="Google Shape;264;p31"/>
          <p:cNvSpPr txBox="1"/>
          <p:nvPr>
            <p:ph idx="19" type="subTitle"/>
          </p:nvPr>
        </p:nvSpPr>
        <p:spPr>
          <a:xfrm>
            <a:off x="7136175" y="1913425"/>
            <a:ext cx="1779600" cy="7326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65" name="Google Shape;265;p31"/>
          <p:cNvSpPr txBox="1"/>
          <p:nvPr>
            <p:ph idx="20" type="subTitle"/>
          </p:nvPr>
        </p:nvSpPr>
        <p:spPr>
          <a:xfrm>
            <a:off x="4831742" y="1913425"/>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66" name="Google Shape;266;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estions &amp; Answers">
  <p:cSld name="CUSTOM_5">
    <p:bg>
      <p:bgPr>
        <a:solidFill>
          <a:schemeClr val="lt1"/>
        </a:solidFill>
      </p:bgPr>
    </p:bg>
    <p:spTree>
      <p:nvGrpSpPr>
        <p:cNvPr id="267" name="Shape 267"/>
        <p:cNvGrpSpPr/>
        <p:nvPr/>
      </p:nvGrpSpPr>
      <p:grpSpPr>
        <a:xfrm>
          <a:off x="0" y="0"/>
          <a:ext cx="0" cy="0"/>
          <a:chOff x="0" y="0"/>
          <a:chExt cx="0" cy="0"/>
        </a:xfrm>
      </p:grpSpPr>
      <p:cxnSp>
        <p:nvCxnSpPr>
          <p:cNvPr id="268" name="Google Shape;268;p32"/>
          <p:cNvCxnSpPr/>
          <p:nvPr/>
        </p:nvCxnSpPr>
        <p:spPr>
          <a:xfrm>
            <a:off x="230900" y="2446575"/>
            <a:ext cx="4283700" cy="0"/>
          </a:xfrm>
          <a:prstGeom prst="straightConnector1">
            <a:avLst/>
          </a:prstGeom>
          <a:noFill/>
          <a:ln cap="flat" cmpd="sng" w="28575">
            <a:solidFill>
              <a:schemeClr val="dk1"/>
            </a:solidFill>
            <a:prstDash val="solid"/>
            <a:round/>
            <a:headEnd len="med" w="med" type="none"/>
            <a:tailEnd len="med" w="med" type="none"/>
          </a:ln>
        </p:spPr>
      </p:cxnSp>
      <p:cxnSp>
        <p:nvCxnSpPr>
          <p:cNvPr id="269" name="Google Shape;269;p32"/>
          <p:cNvCxnSpPr/>
          <p:nvPr/>
        </p:nvCxnSpPr>
        <p:spPr>
          <a:xfrm>
            <a:off x="230900" y="3234225"/>
            <a:ext cx="4283700" cy="0"/>
          </a:xfrm>
          <a:prstGeom prst="straightConnector1">
            <a:avLst/>
          </a:prstGeom>
          <a:noFill/>
          <a:ln cap="flat" cmpd="sng" w="28575">
            <a:solidFill>
              <a:schemeClr val="dk1"/>
            </a:solidFill>
            <a:prstDash val="solid"/>
            <a:round/>
            <a:headEnd len="med" w="med" type="none"/>
            <a:tailEnd len="med" w="med" type="none"/>
          </a:ln>
        </p:spPr>
      </p:cxnSp>
      <p:cxnSp>
        <p:nvCxnSpPr>
          <p:cNvPr id="270" name="Google Shape;270;p32"/>
          <p:cNvCxnSpPr/>
          <p:nvPr/>
        </p:nvCxnSpPr>
        <p:spPr>
          <a:xfrm>
            <a:off x="230900" y="4920000"/>
            <a:ext cx="8684400" cy="0"/>
          </a:xfrm>
          <a:prstGeom prst="straightConnector1">
            <a:avLst/>
          </a:prstGeom>
          <a:noFill/>
          <a:ln cap="flat" cmpd="sng" w="76200">
            <a:solidFill>
              <a:schemeClr val="dk1"/>
            </a:solidFill>
            <a:prstDash val="solid"/>
            <a:round/>
            <a:headEnd len="med" w="med" type="none"/>
            <a:tailEnd len="med" w="med" type="none"/>
          </a:ln>
        </p:spPr>
      </p:cxnSp>
      <p:cxnSp>
        <p:nvCxnSpPr>
          <p:cNvPr id="271" name="Google Shape;271;p32"/>
          <p:cNvCxnSpPr/>
          <p:nvPr/>
        </p:nvCxnSpPr>
        <p:spPr>
          <a:xfrm>
            <a:off x="230900" y="4021850"/>
            <a:ext cx="4283700" cy="0"/>
          </a:xfrm>
          <a:prstGeom prst="straightConnector1">
            <a:avLst/>
          </a:prstGeom>
          <a:noFill/>
          <a:ln cap="flat" cmpd="sng" w="28575">
            <a:solidFill>
              <a:schemeClr val="dk1"/>
            </a:solidFill>
            <a:prstDash val="solid"/>
            <a:round/>
            <a:headEnd len="med" w="med" type="none"/>
            <a:tailEnd len="med" w="med" type="none"/>
          </a:ln>
        </p:spPr>
      </p:cxnSp>
      <p:cxnSp>
        <p:nvCxnSpPr>
          <p:cNvPr id="272" name="Google Shape;272;p32"/>
          <p:cNvCxnSpPr/>
          <p:nvPr/>
        </p:nvCxnSpPr>
        <p:spPr>
          <a:xfrm>
            <a:off x="4637300" y="2446575"/>
            <a:ext cx="4283700" cy="0"/>
          </a:xfrm>
          <a:prstGeom prst="straightConnector1">
            <a:avLst/>
          </a:prstGeom>
          <a:noFill/>
          <a:ln cap="flat" cmpd="sng" w="28575">
            <a:solidFill>
              <a:schemeClr val="dk1"/>
            </a:solidFill>
            <a:prstDash val="solid"/>
            <a:round/>
            <a:headEnd len="med" w="med" type="none"/>
            <a:tailEnd len="med" w="med" type="none"/>
          </a:ln>
        </p:spPr>
      </p:cxnSp>
      <p:cxnSp>
        <p:nvCxnSpPr>
          <p:cNvPr id="273" name="Google Shape;273;p32"/>
          <p:cNvCxnSpPr/>
          <p:nvPr/>
        </p:nvCxnSpPr>
        <p:spPr>
          <a:xfrm>
            <a:off x="4637300" y="3234225"/>
            <a:ext cx="4283700" cy="0"/>
          </a:xfrm>
          <a:prstGeom prst="straightConnector1">
            <a:avLst/>
          </a:prstGeom>
          <a:noFill/>
          <a:ln cap="flat" cmpd="sng" w="28575">
            <a:solidFill>
              <a:schemeClr val="dk1"/>
            </a:solidFill>
            <a:prstDash val="solid"/>
            <a:round/>
            <a:headEnd len="med" w="med" type="none"/>
            <a:tailEnd len="med" w="med" type="none"/>
          </a:ln>
        </p:spPr>
      </p:cxnSp>
      <p:cxnSp>
        <p:nvCxnSpPr>
          <p:cNvPr id="274" name="Google Shape;274;p32"/>
          <p:cNvCxnSpPr/>
          <p:nvPr/>
        </p:nvCxnSpPr>
        <p:spPr>
          <a:xfrm>
            <a:off x="4637300" y="4021850"/>
            <a:ext cx="4283700" cy="0"/>
          </a:xfrm>
          <a:prstGeom prst="straightConnector1">
            <a:avLst/>
          </a:prstGeom>
          <a:noFill/>
          <a:ln cap="flat" cmpd="sng" w="28575">
            <a:solidFill>
              <a:schemeClr val="dk1"/>
            </a:solidFill>
            <a:prstDash val="solid"/>
            <a:round/>
            <a:headEnd len="med" w="med" type="none"/>
            <a:tailEnd len="med" w="med" type="none"/>
          </a:ln>
        </p:spPr>
      </p:cxnSp>
      <p:sp>
        <p:nvSpPr>
          <p:cNvPr id="275" name="Google Shape;275;p32"/>
          <p:cNvSpPr txBox="1"/>
          <p:nvPr>
            <p:ph type="title"/>
          </p:nvPr>
        </p:nvSpPr>
        <p:spPr>
          <a:xfrm>
            <a:off x="230900" y="457200"/>
            <a:ext cx="4280700" cy="16773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1"/>
              </a:buClr>
              <a:buSzPts val="3600"/>
              <a:buNone/>
              <a:defRPr/>
            </a:lvl1pPr>
            <a:lvl2pPr lvl="1">
              <a:lnSpc>
                <a:spcPct val="80000"/>
              </a:lnSpc>
              <a:spcBef>
                <a:spcPts val="0"/>
              </a:spcBef>
              <a:spcAft>
                <a:spcPts val="0"/>
              </a:spcAft>
              <a:buClr>
                <a:schemeClr val="dk1"/>
              </a:buClr>
              <a:buSzPts val="3600"/>
              <a:buNone/>
              <a:defRPr sz="3600"/>
            </a:lvl2pPr>
            <a:lvl3pPr lvl="2">
              <a:lnSpc>
                <a:spcPct val="80000"/>
              </a:lnSpc>
              <a:spcBef>
                <a:spcPts val="0"/>
              </a:spcBef>
              <a:spcAft>
                <a:spcPts val="0"/>
              </a:spcAft>
              <a:buClr>
                <a:schemeClr val="dk1"/>
              </a:buClr>
              <a:buSzPts val="3600"/>
              <a:buNone/>
              <a:defRPr sz="3600"/>
            </a:lvl3pPr>
            <a:lvl4pPr lvl="3">
              <a:lnSpc>
                <a:spcPct val="80000"/>
              </a:lnSpc>
              <a:spcBef>
                <a:spcPts val="0"/>
              </a:spcBef>
              <a:spcAft>
                <a:spcPts val="0"/>
              </a:spcAft>
              <a:buClr>
                <a:schemeClr val="dk1"/>
              </a:buClr>
              <a:buSzPts val="3600"/>
              <a:buNone/>
              <a:defRPr sz="3600"/>
            </a:lvl4pPr>
            <a:lvl5pPr lvl="4">
              <a:lnSpc>
                <a:spcPct val="80000"/>
              </a:lnSpc>
              <a:spcBef>
                <a:spcPts val="0"/>
              </a:spcBef>
              <a:spcAft>
                <a:spcPts val="0"/>
              </a:spcAft>
              <a:buClr>
                <a:schemeClr val="dk1"/>
              </a:buClr>
              <a:buSzPts val="3600"/>
              <a:buNone/>
              <a:defRPr sz="3600"/>
            </a:lvl5pPr>
            <a:lvl6pPr lvl="5">
              <a:lnSpc>
                <a:spcPct val="80000"/>
              </a:lnSpc>
              <a:spcBef>
                <a:spcPts val="0"/>
              </a:spcBef>
              <a:spcAft>
                <a:spcPts val="0"/>
              </a:spcAft>
              <a:buClr>
                <a:schemeClr val="dk1"/>
              </a:buClr>
              <a:buSzPts val="3600"/>
              <a:buNone/>
              <a:defRPr sz="3600"/>
            </a:lvl6pPr>
            <a:lvl7pPr lvl="6">
              <a:lnSpc>
                <a:spcPct val="80000"/>
              </a:lnSpc>
              <a:spcBef>
                <a:spcPts val="0"/>
              </a:spcBef>
              <a:spcAft>
                <a:spcPts val="0"/>
              </a:spcAft>
              <a:buClr>
                <a:schemeClr val="dk1"/>
              </a:buClr>
              <a:buSzPts val="3600"/>
              <a:buNone/>
              <a:defRPr sz="3600"/>
            </a:lvl7pPr>
            <a:lvl8pPr lvl="7">
              <a:lnSpc>
                <a:spcPct val="80000"/>
              </a:lnSpc>
              <a:spcBef>
                <a:spcPts val="0"/>
              </a:spcBef>
              <a:spcAft>
                <a:spcPts val="0"/>
              </a:spcAft>
              <a:buClr>
                <a:schemeClr val="dk1"/>
              </a:buClr>
              <a:buSzPts val="3600"/>
              <a:buNone/>
              <a:defRPr sz="3600"/>
            </a:lvl8pPr>
            <a:lvl9pPr lvl="8">
              <a:lnSpc>
                <a:spcPct val="80000"/>
              </a:lnSpc>
              <a:spcBef>
                <a:spcPts val="0"/>
              </a:spcBef>
              <a:spcAft>
                <a:spcPts val="0"/>
              </a:spcAft>
              <a:buClr>
                <a:schemeClr val="dk1"/>
              </a:buClr>
              <a:buSzPts val="3600"/>
              <a:buNone/>
              <a:defRPr sz="3600"/>
            </a:lvl9pPr>
          </a:lstStyle>
          <a:p/>
        </p:txBody>
      </p:sp>
      <p:sp>
        <p:nvSpPr>
          <p:cNvPr id="276" name="Google Shape;276;p32"/>
          <p:cNvSpPr txBox="1"/>
          <p:nvPr>
            <p:ph idx="1" type="subTitle"/>
          </p:nvPr>
        </p:nvSpPr>
        <p:spPr>
          <a:xfrm>
            <a:off x="239450" y="2568800"/>
            <a:ext cx="4283700" cy="3534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77" name="Google Shape;277;p32"/>
          <p:cNvSpPr txBox="1"/>
          <p:nvPr>
            <p:ph idx="2" type="subTitle"/>
          </p:nvPr>
        </p:nvSpPr>
        <p:spPr>
          <a:xfrm>
            <a:off x="239450" y="2825198"/>
            <a:ext cx="4283700" cy="286800"/>
          </a:xfrm>
          <a:prstGeom prst="rect">
            <a:avLst/>
          </a:prstGeom>
        </p:spPr>
        <p:txBody>
          <a:bodyPr anchorCtr="0" anchor="t" bIns="91425" lIns="91425" spcFirstLastPara="1" rIns="91425" wrap="square" tIns="91425">
            <a:noAutofit/>
          </a:bodyPr>
          <a:lstStyle>
            <a:lvl1pPr lvl="0">
              <a:spcBef>
                <a:spcPts val="0"/>
              </a:spcBef>
              <a:spcAft>
                <a:spcPts val="0"/>
              </a:spcAft>
              <a:buSzPts val="1200"/>
              <a:buFont typeface="Space Grotesk"/>
              <a:buNone/>
              <a:defRPr b="1" sz="1200">
                <a:latin typeface="Space Grotesk"/>
                <a:ea typeface="Space Grotesk"/>
                <a:cs typeface="Space Grotesk"/>
                <a:sym typeface="Space Grotesk"/>
              </a:defRPr>
            </a:lvl1pPr>
            <a:lvl2pPr lvl="1">
              <a:spcBef>
                <a:spcPts val="0"/>
              </a:spcBef>
              <a:spcAft>
                <a:spcPts val="0"/>
              </a:spcAft>
              <a:buSzPts val="2400"/>
              <a:buFont typeface="Space Grotesk"/>
              <a:buNone/>
              <a:defRPr b="1">
                <a:latin typeface="Space Grotesk"/>
                <a:ea typeface="Space Grotesk"/>
                <a:cs typeface="Space Grotesk"/>
                <a:sym typeface="Space Grotesk"/>
              </a:defRPr>
            </a:lvl2pPr>
            <a:lvl3pPr lvl="2">
              <a:spcBef>
                <a:spcPts val="0"/>
              </a:spcBef>
              <a:spcAft>
                <a:spcPts val="0"/>
              </a:spcAft>
              <a:buSzPts val="2400"/>
              <a:buFont typeface="Space Grotesk"/>
              <a:buNone/>
              <a:defRPr b="1">
                <a:latin typeface="Space Grotesk"/>
                <a:ea typeface="Space Grotesk"/>
                <a:cs typeface="Space Grotesk"/>
                <a:sym typeface="Space Grotesk"/>
              </a:defRPr>
            </a:lvl3pPr>
            <a:lvl4pPr lvl="3">
              <a:spcBef>
                <a:spcPts val="0"/>
              </a:spcBef>
              <a:spcAft>
                <a:spcPts val="0"/>
              </a:spcAft>
              <a:buSzPts val="2400"/>
              <a:buFont typeface="Space Grotesk"/>
              <a:buNone/>
              <a:defRPr b="1">
                <a:latin typeface="Space Grotesk"/>
                <a:ea typeface="Space Grotesk"/>
                <a:cs typeface="Space Grotesk"/>
                <a:sym typeface="Space Grotesk"/>
              </a:defRPr>
            </a:lvl4pPr>
            <a:lvl5pPr lvl="4">
              <a:spcBef>
                <a:spcPts val="0"/>
              </a:spcBef>
              <a:spcAft>
                <a:spcPts val="0"/>
              </a:spcAft>
              <a:buSzPts val="2400"/>
              <a:buFont typeface="Space Grotesk"/>
              <a:buNone/>
              <a:defRPr b="1">
                <a:latin typeface="Space Grotesk"/>
                <a:ea typeface="Space Grotesk"/>
                <a:cs typeface="Space Grotesk"/>
                <a:sym typeface="Space Grotesk"/>
              </a:defRPr>
            </a:lvl5pPr>
            <a:lvl6pPr lvl="5">
              <a:spcBef>
                <a:spcPts val="0"/>
              </a:spcBef>
              <a:spcAft>
                <a:spcPts val="0"/>
              </a:spcAft>
              <a:buSzPts val="2400"/>
              <a:buFont typeface="Space Grotesk"/>
              <a:buNone/>
              <a:defRPr b="1">
                <a:latin typeface="Space Grotesk"/>
                <a:ea typeface="Space Grotesk"/>
                <a:cs typeface="Space Grotesk"/>
                <a:sym typeface="Space Grotesk"/>
              </a:defRPr>
            </a:lvl6pPr>
            <a:lvl7pPr lvl="6">
              <a:spcBef>
                <a:spcPts val="0"/>
              </a:spcBef>
              <a:spcAft>
                <a:spcPts val="0"/>
              </a:spcAft>
              <a:buSzPts val="2400"/>
              <a:buFont typeface="Space Grotesk"/>
              <a:buNone/>
              <a:defRPr b="1">
                <a:latin typeface="Space Grotesk"/>
                <a:ea typeface="Space Grotesk"/>
                <a:cs typeface="Space Grotesk"/>
                <a:sym typeface="Space Grotesk"/>
              </a:defRPr>
            </a:lvl7pPr>
            <a:lvl8pPr lvl="7">
              <a:spcBef>
                <a:spcPts val="0"/>
              </a:spcBef>
              <a:spcAft>
                <a:spcPts val="0"/>
              </a:spcAft>
              <a:buSzPts val="2400"/>
              <a:buFont typeface="Space Grotesk"/>
              <a:buNone/>
              <a:defRPr b="1">
                <a:latin typeface="Space Grotesk"/>
                <a:ea typeface="Space Grotesk"/>
                <a:cs typeface="Space Grotesk"/>
                <a:sym typeface="Space Grotesk"/>
              </a:defRPr>
            </a:lvl8pPr>
            <a:lvl9pPr lvl="8">
              <a:spcBef>
                <a:spcPts val="0"/>
              </a:spcBef>
              <a:spcAft>
                <a:spcPts val="0"/>
              </a:spcAft>
              <a:buSzPts val="2400"/>
              <a:buFont typeface="Space Grotesk"/>
              <a:buNone/>
              <a:defRPr b="1">
                <a:latin typeface="Space Grotesk"/>
                <a:ea typeface="Space Grotesk"/>
                <a:cs typeface="Space Grotesk"/>
                <a:sym typeface="Space Grotesk"/>
              </a:defRPr>
            </a:lvl9pPr>
          </a:lstStyle>
          <a:p/>
        </p:txBody>
      </p:sp>
      <p:sp>
        <p:nvSpPr>
          <p:cNvPr id="278" name="Google Shape;278;p32"/>
          <p:cNvSpPr txBox="1"/>
          <p:nvPr>
            <p:ph idx="3" type="subTitle"/>
          </p:nvPr>
        </p:nvSpPr>
        <p:spPr>
          <a:xfrm>
            <a:off x="228600" y="3356450"/>
            <a:ext cx="4294500" cy="3534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79" name="Google Shape;279;p32"/>
          <p:cNvSpPr txBox="1"/>
          <p:nvPr>
            <p:ph idx="4" type="subTitle"/>
          </p:nvPr>
        </p:nvSpPr>
        <p:spPr>
          <a:xfrm>
            <a:off x="228600" y="3612828"/>
            <a:ext cx="4294500" cy="286800"/>
          </a:xfrm>
          <a:prstGeom prst="rect">
            <a:avLst/>
          </a:prstGeom>
        </p:spPr>
        <p:txBody>
          <a:bodyPr anchorCtr="0" anchor="t" bIns="91425" lIns="91425" spcFirstLastPara="1" rIns="91425" wrap="square" tIns="91425">
            <a:noAutofit/>
          </a:bodyPr>
          <a:lstStyle>
            <a:lvl1pPr lvl="0">
              <a:spcBef>
                <a:spcPts val="0"/>
              </a:spcBef>
              <a:spcAft>
                <a:spcPts val="0"/>
              </a:spcAft>
              <a:buSzPts val="1200"/>
              <a:buFont typeface="Space Grotesk"/>
              <a:buNone/>
              <a:defRPr b="1" sz="1200">
                <a:latin typeface="Space Grotesk"/>
                <a:ea typeface="Space Grotesk"/>
                <a:cs typeface="Space Grotesk"/>
                <a:sym typeface="Space Grotesk"/>
              </a:defRPr>
            </a:lvl1pPr>
            <a:lvl2pPr lvl="1">
              <a:spcBef>
                <a:spcPts val="0"/>
              </a:spcBef>
              <a:spcAft>
                <a:spcPts val="0"/>
              </a:spcAft>
              <a:buSzPts val="2400"/>
              <a:buFont typeface="Space Grotesk"/>
              <a:buNone/>
              <a:defRPr b="1">
                <a:latin typeface="Space Grotesk"/>
                <a:ea typeface="Space Grotesk"/>
                <a:cs typeface="Space Grotesk"/>
                <a:sym typeface="Space Grotesk"/>
              </a:defRPr>
            </a:lvl2pPr>
            <a:lvl3pPr lvl="2">
              <a:spcBef>
                <a:spcPts val="0"/>
              </a:spcBef>
              <a:spcAft>
                <a:spcPts val="0"/>
              </a:spcAft>
              <a:buSzPts val="2400"/>
              <a:buFont typeface="Space Grotesk"/>
              <a:buNone/>
              <a:defRPr b="1">
                <a:latin typeface="Space Grotesk"/>
                <a:ea typeface="Space Grotesk"/>
                <a:cs typeface="Space Grotesk"/>
                <a:sym typeface="Space Grotesk"/>
              </a:defRPr>
            </a:lvl3pPr>
            <a:lvl4pPr lvl="3">
              <a:spcBef>
                <a:spcPts val="0"/>
              </a:spcBef>
              <a:spcAft>
                <a:spcPts val="0"/>
              </a:spcAft>
              <a:buSzPts val="2400"/>
              <a:buFont typeface="Space Grotesk"/>
              <a:buNone/>
              <a:defRPr b="1">
                <a:latin typeface="Space Grotesk"/>
                <a:ea typeface="Space Grotesk"/>
                <a:cs typeface="Space Grotesk"/>
                <a:sym typeface="Space Grotesk"/>
              </a:defRPr>
            </a:lvl4pPr>
            <a:lvl5pPr lvl="4">
              <a:spcBef>
                <a:spcPts val="0"/>
              </a:spcBef>
              <a:spcAft>
                <a:spcPts val="0"/>
              </a:spcAft>
              <a:buSzPts val="2400"/>
              <a:buFont typeface="Space Grotesk"/>
              <a:buNone/>
              <a:defRPr b="1">
                <a:latin typeface="Space Grotesk"/>
                <a:ea typeface="Space Grotesk"/>
                <a:cs typeface="Space Grotesk"/>
                <a:sym typeface="Space Grotesk"/>
              </a:defRPr>
            </a:lvl5pPr>
            <a:lvl6pPr lvl="5">
              <a:spcBef>
                <a:spcPts val="0"/>
              </a:spcBef>
              <a:spcAft>
                <a:spcPts val="0"/>
              </a:spcAft>
              <a:buSzPts val="2400"/>
              <a:buFont typeface="Space Grotesk"/>
              <a:buNone/>
              <a:defRPr b="1">
                <a:latin typeface="Space Grotesk"/>
                <a:ea typeface="Space Grotesk"/>
                <a:cs typeface="Space Grotesk"/>
                <a:sym typeface="Space Grotesk"/>
              </a:defRPr>
            </a:lvl6pPr>
            <a:lvl7pPr lvl="6">
              <a:spcBef>
                <a:spcPts val="0"/>
              </a:spcBef>
              <a:spcAft>
                <a:spcPts val="0"/>
              </a:spcAft>
              <a:buSzPts val="2400"/>
              <a:buFont typeface="Space Grotesk"/>
              <a:buNone/>
              <a:defRPr b="1">
                <a:latin typeface="Space Grotesk"/>
                <a:ea typeface="Space Grotesk"/>
                <a:cs typeface="Space Grotesk"/>
                <a:sym typeface="Space Grotesk"/>
              </a:defRPr>
            </a:lvl7pPr>
            <a:lvl8pPr lvl="7">
              <a:spcBef>
                <a:spcPts val="0"/>
              </a:spcBef>
              <a:spcAft>
                <a:spcPts val="0"/>
              </a:spcAft>
              <a:buSzPts val="2400"/>
              <a:buFont typeface="Space Grotesk"/>
              <a:buNone/>
              <a:defRPr b="1">
                <a:latin typeface="Space Grotesk"/>
                <a:ea typeface="Space Grotesk"/>
                <a:cs typeface="Space Grotesk"/>
                <a:sym typeface="Space Grotesk"/>
              </a:defRPr>
            </a:lvl8pPr>
            <a:lvl9pPr lvl="8">
              <a:spcBef>
                <a:spcPts val="0"/>
              </a:spcBef>
              <a:spcAft>
                <a:spcPts val="0"/>
              </a:spcAft>
              <a:buSzPts val="2400"/>
              <a:buFont typeface="Space Grotesk"/>
              <a:buNone/>
              <a:defRPr b="1">
                <a:latin typeface="Space Grotesk"/>
                <a:ea typeface="Space Grotesk"/>
                <a:cs typeface="Space Grotesk"/>
                <a:sym typeface="Space Grotesk"/>
              </a:defRPr>
            </a:lvl9pPr>
          </a:lstStyle>
          <a:p/>
        </p:txBody>
      </p:sp>
      <p:sp>
        <p:nvSpPr>
          <p:cNvPr id="280" name="Google Shape;280;p32"/>
          <p:cNvSpPr txBox="1"/>
          <p:nvPr>
            <p:ph idx="5" type="subTitle"/>
          </p:nvPr>
        </p:nvSpPr>
        <p:spPr>
          <a:xfrm>
            <a:off x="228600" y="4199325"/>
            <a:ext cx="4283700" cy="3534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81" name="Google Shape;281;p32"/>
          <p:cNvSpPr txBox="1"/>
          <p:nvPr>
            <p:ph idx="6" type="subTitle"/>
          </p:nvPr>
        </p:nvSpPr>
        <p:spPr>
          <a:xfrm>
            <a:off x="228600" y="4455723"/>
            <a:ext cx="4283700" cy="286800"/>
          </a:xfrm>
          <a:prstGeom prst="rect">
            <a:avLst/>
          </a:prstGeom>
        </p:spPr>
        <p:txBody>
          <a:bodyPr anchorCtr="0" anchor="t" bIns="91425" lIns="91425" spcFirstLastPara="1" rIns="91425" wrap="square" tIns="91425">
            <a:noAutofit/>
          </a:bodyPr>
          <a:lstStyle>
            <a:lvl1pPr lvl="0">
              <a:spcBef>
                <a:spcPts val="0"/>
              </a:spcBef>
              <a:spcAft>
                <a:spcPts val="0"/>
              </a:spcAft>
              <a:buSzPts val="1200"/>
              <a:buFont typeface="Space Grotesk"/>
              <a:buNone/>
              <a:defRPr b="1" sz="1200">
                <a:latin typeface="Space Grotesk"/>
                <a:ea typeface="Space Grotesk"/>
                <a:cs typeface="Space Grotesk"/>
                <a:sym typeface="Space Grotesk"/>
              </a:defRPr>
            </a:lvl1pPr>
            <a:lvl2pPr lvl="1">
              <a:spcBef>
                <a:spcPts val="0"/>
              </a:spcBef>
              <a:spcAft>
                <a:spcPts val="0"/>
              </a:spcAft>
              <a:buSzPts val="2400"/>
              <a:buFont typeface="Space Grotesk"/>
              <a:buNone/>
              <a:defRPr b="1">
                <a:latin typeface="Space Grotesk"/>
                <a:ea typeface="Space Grotesk"/>
                <a:cs typeface="Space Grotesk"/>
                <a:sym typeface="Space Grotesk"/>
              </a:defRPr>
            </a:lvl2pPr>
            <a:lvl3pPr lvl="2">
              <a:spcBef>
                <a:spcPts val="0"/>
              </a:spcBef>
              <a:spcAft>
                <a:spcPts val="0"/>
              </a:spcAft>
              <a:buSzPts val="2400"/>
              <a:buFont typeface="Space Grotesk"/>
              <a:buNone/>
              <a:defRPr b="1">
                <a:latin typeface="Space Grotesk"/>
                <a:ea typeface="Space Grotesk"/>
                <a:cs typeface="Space Grotesk"/>
                <a:sym typeface="Space Grotesk"/>
              </a:defRPr>
            </a:lvl3pPr>
            <a:lvl4pPr lvl="3">
              <a:spcBef>
                <a:spcPts val="0"/>
              </a:spcBef>
              <a:spcAft>
                <a:spcPts val="0"/>
              </a:spcAft>
              <a:buSzPts val="2400"/>
              <a:buFont typeface="Space Grotesk"/>
              <a:buNone/>
              <a:defRPr b="1">
                <a:latin typeface="Space Grotesk"/>
                <a:ea typeface="Space Grotesk"/>
                <a:cs typeface="Space Grotesk"/>
                <a:sym typeface="Space Grotesk"/>
              </a:defRPr>
            </a:lvl4pPr>
            <a:lvl5pPr lvl="4">
              <a:spcBef>
                <a:spcPts val="0"/>
              </a:spcBef>
              <a:spcAft>
                <a:spcPts val="0"/>
              </a:spcAft>
              <a:buSzPts val="2400"/>
              <a:buFont typeface="Space Grotesk"/>
              <a:buNone/>
              <a:defRPr b="1">
                <a:latin typeface="Space Grotesk"/>
                <a:ea typeface="Space Grotesk"/>
                <a:cs typeface="Space Grotesk"/>
                <a:sym typeface="Space Grotesk"/>
              </a:defRPr>
            </a:lvl5pPr>
            <a:lvl6pPr lvl="5">
              <a:spcBef>
                <a:spcPts val="0"/>
              </a:spcBef>
              <a:spcAft>
                <a:spcPts val="0"/>
              </a:spcAft>
              <a:buSzPts val="2400"/>
              <a:buFont typeface="Space Grotesk"/>
              <a:buNone/>
              <a:defRPr b="1">
                <a:latin typeface="Space Grotesk"/>
                <a:ea typeface="Space Grotesk"/>
                <a:cs typeface="Space Grotesk"/>
                <a:sym typeface="Space Grotesk"/>
              </a:defRPr>
            </a:lvl6pPr>
            <a:lvl7pPr lvl="6">
              <a:spcBef>
                <a:spcPts val="0"/>
              </a:spcBef>
              <a:spcAft>
                <a:spcPts val="0"/>
              </a:spcAft>
              <a:buSzPts val="2400"/>
              <a:buFont typeface="Space Grotesk"/>
              <a:buNone/>
              <a:defRPr b="1">
                <a:latin typeface="Space Grotesk"/>
                <a:ea typeface="Space Grotesk"/>
                <a:cs typeface="Space Grotesk"/>
                <a:sym typeface="Space Grotesk"/>
              </a:defRPr>
            </a:lvl7pPr>
            <a:lvl8pPr lvl="7">
              <a:spcBef>
                <a:spcPts val="0"/>
              </a:spcBef>
              <a:spcAft>
                <a:spcPts val="0"/>
              </a:spcAft>
              <a:buSzPts val="2400"/>
              <a:buFont typeface="Space Grotesk"/>
              <a:buNone/>
              <a:defRPr b="1">
                <a:latin typeface="Space Grotesk"/>
                <a:ea typeface="Space Grotesk"/>
                <a:cs typeface="Space Grotesk"/>
                <a:sym typeface="Space Grotesk"/>
              </a:defRPr>
            </a:lvl8pPr>
            <a:lvl9pPr lvl="8">
              <a:spcBef>
                <a:spcPts val="0"/>
              </a:spcBef>
              <a:spcAft>
                <a:spcPts val="0"/>
              </a:spcAft>
              <a:buSzPts val="2400"/>
              <a:buFont typeface="Space Grotesk"/>
              <a:buNone/>
              <a:defRPr b="1">
                <a:latin typeface="Space Grotesk"/>
                <a:ea typeface="Space Grotesk"/>
                <a:cs typeface="Space Grotesk"/>
                <a:sym typeface="Space Grotesk"/>
              </a:defRPr>
            </a:lvl9pPr>
          </a:lstStyle>
          <a:p/>
        </p:txBody>
      </p:sp>
      <p:sp>
        <p:nvSpPr>
          <p:cNvPr id="282" name="Google Shape;282;p32"/>
          <p:cNvSpPr txBox="1"/>
          <p:nvPr>
            <p:ph idx="7" type="subTitle"/>
          </p:nvPr>
        </p:nvSpPr>
        <p:spPr>
          <a:xfrm>
            <a:off x="4637606" y="2568800"/>
            <a:ext cx="4280700" cy="3534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83" name="Google Shape;283;p32"/>
          <p:cNvSpPr txBox="1"/>
          <p:nvPr>
            <p:ph idx="8" type="subTitle"/>
          </p:nvPr>
        </p:nvSpPr>
        <p:spPr>
          <a:xfrm>
            <a:off x="4637606" y="2825193"/>
            <a:ext cx="4280700" cy="286800"/>
          </a:xfrm>
          <a:prstGeom prst="rect">
            <a:avLst/>
          </a:prstGeom>
        </p:spPr>
        <p:txBody>
          <a:bodyPr anchorCtr="0" anchor="t" bIns="91425" lIns="91425" spcFirstLastPara="1" rIns="91425" wrap="square" tIns="91425">
            <a:noAutofit/>
          </a:bodyPr>
          <a:lstStyle>
            <a:lvl1pPr lvl="0">
              <a:spcBef>
                <a:spcPts val="0"/>
              </a:spcBef>
              <a:spcAft>
                <a:spcPts val="0"/>
              </a:spcAft>
              <a:buSzPts val="1200"/>
              <a:buFont typeface="Space Grotesk"/>
              <a:buNone/>
              <a:defRPr b="1" sz="1200">
                <a:latin typeface="Space Grotesk"/>
                <a:ea typeface="Space Grotesk"/>
                <a:cs typeface="Space Grotesk"/>
                <a:sym typeface="Space Grotesk"/>
              </a:defRPr>
            </a:lvl1pPr>
            <a:lvl2pPr lvl="1">
              <a:spcBef>
                <a:spcPts val="0"/>
              </a:spcBef>
              <a:spcAft>
                <a:spcPts val="0"/>
              </a:spcAft>
              <a:buSzPts val="2400"/>
              <a:buFont typeface="Space Grotesk"/>
              <a:buNone/>
              <a:defRPr b="1">
                <a:latin typeface="Space Grotesk"/>
                <a:ea typeface="Space Grotesk"/>
                <a:cs typeface="Space Grotesk"/>
                <a:sym typeface="Space Grotesk"/>
              </a:defRPr>
            </a:lvl2pPr>
            <a:lvl3pPr lvl="2">
              <a:spcBef>
                <a:spcPts val="0"/>
              </a:spcBef>
              <a:spcAft>
                <a:spcPts val="0"/>
              </a:spcAft>
              <a:buSzPts val="2400"/>
              <a:buFont typeface="Space Grotesk"/>
              <a:buNone/>
              <a:defRPr b="1">
                <a:latin typeface="Space Grotesk"/>
                <a:ea typeface="Space Grotesk"/>
                <a:cs typeface="Space Grotesk"/>
                <a:sym typeface="Space Grotesk"/>
              </a:defRPr>
            </a:lvl3pPr>
            <a:lvl4pPr lvl="3">
              <a:spcBef>
                <a:spcPts val="0"/>
              </a:spcBef>
              <a:spcAft>
                <a:spcPts val="0"/>
              </a:spcAft>
              <a:buSzPts val="2400"/>
              <a:buFont typeface="Space Grotesk"/>
              <a:buNone/>
              <a:defRPr b="1">
                <a:latin typeface="Space Grotesk"/>
                <a:ea typeface="Space Grotesk"/>
                <a:cs typeface="Space Grotesk"/>
                <a:sym typeface="Space Grotesk"/>
              </a:defRPr>
            </a:lvl4pPr>
            <a:lvl5pPr lvl="4">
              <a:spcBef>
                <a:spcPts val="0"/>
              </a:spcBef>
              <a:spcAft>
                <a:spcPts val="0"/>
              </a:spcAft>
              <a:buSzPts val="2400"/>
              <a:buFont typeface="Space Grotesk"/>
              <a:buNone/>
              <a:defRPr b="1">
                <a:latin typeface="Space Grotesk"/>
                <a:ea typeface="Space Grotesk"/>
                <a:cs typeface="Space Grotesk"/>
                <a:sym typeface="Space Grotesk"/>
              </a:defRPr>
            </a:lvl5pPr>
            <a:lvl6pPr lvl="5">
              <a:spcBef>
                <a:spcPts val="0"/>
              </a:spcBef>
              <a:spcAft>
                <a:spcPts val="0"/>
              </a:spcAft>
              <a:buSzPts val="2400"/>
              <a:buFont typeface="Space Grotesk"/>
              <a:buNone/>
              <a:defRPr b="1">
                <a:latin typeface="Space Grotesk"/>
                <a:ea typeface="Space Grotesk"/>
                <a:cs typeface="Space Grotesk"/>
                <a:sym typeface="Space Grotesk"/>
              </a:defRPr>
            </a:lvl6pPr>
            <a:lvl7pPr lvl="6">
              <a:spcBef>
                <a:spcPts val="0"/>
              </a:spcBef>
              <a:spcAft>
                <a:spcPts val="0"/>
              </a:spcAft>
              <a:buSzPts val="2400"/>
              <a:buFont typeface="Space Grotesk"/>
              <a:buNone/>
              <a:defRPr b="1">
                <a:latin typeface="Space Grotesk"/>
                <a:ea typeface="Space Grotesk"/>
                <a:cs typeface="Space Grotesk"/>
                <a:sym typeface="Space Grotesk"/>
              </a:defRPr>
            </a:lvl7pPr>
            <a:lvl8pPr lvl="7">
              <a:spcBef>
                <a:spcPts val="0"/>
              </a:spcBef>
              <a:spcAft>
                <a:spcPts val="0"/>
              </a:spcAft>
              <a:buSzPts val="2400"/>
              <a:buFont typeface="Space Grotesk"/>
              <a:buNone/>
              <a:defRPr b="1">
                <a:latin typeface="Space Grotesk"/>
                <a:ea typeface="Space Grotesk"/>
                <a:cs typeface="Space Grotesk"/>
                <a:sym typeface="Space Grotesk"/>
              </a:defRPr>
            </a:lvl8pPr>
            <a:lvl9pPr lvl="8">
              <a:spcBef>
                <a:spcPts val="0"/>
              </a:spcBef>
              <a:spcAft>
                <a:spcPts val="0"/>
              </a:spcAft>
              <a:buSzPts val="2400"/>
              <a:buFont typeface="Space Grotesk"/>
              <a:buNone/>
              <a:defRPr b="1">
                <a:latin typeface="Space Grotesk"/>
                <a:ea typeface="Space Grotesk"/>
                <a:cs typeface="Space Grotesk"/>
                <a:sym typeface="Space Grotesk"/>
              </a:defRPr>
            </a:lvl9pPr>
          </a:lstStyle>
          <a:p/>
        </p:txBody>
      </p:sp>
      <p:sp>
        <p:nvSpPr>
          <p:cNvPr id="284" name="Google Shape;284;p32"/>
          <p:cNvSpPr txBox="1"/>
          <p:nvPr>
            <p:ph idx="9" type="subTitle"/>
          </p:nvPr>
        </p:nvSpPr>
        <p:spPr>
          <a:xfrm>
            <a:off x="4634650" y="3356440"/>
            <a:ext cx="4280700" cy="3534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85" name="Google Shape;285;p32"/>
          <p:cNvSpPr txBox="1"/>
          <p:nvPr>
            <p:ph idx="13" type="subTitle"/>
          </p:nvPr>
        </p:nvSpPr>
        <p:spPr>
          <a:xfrm>
            <a:off x="4634650" y="3612833"/>
            <a:ext cx="4280700" cy="286800"/>
          </a:xfrm>
          <a:prstGeom prst="rect">
            <a:avLst/>
          </a:prstGeom>
        </p:spPr>
        <p:txBody>
          <a:bodyPr anchorCtr="0" anchor="t" bIns="91425" lIns="91425" spcFirstLastPara="1" rIns="91425" wrap="square" tIns="91425">
            <a:noAutofit/>
          </a:bodyPr>
          <a:lstStyle>
            <a:lvl1pPr lvl="0">
              <a:spcBef>
                <a:spcPts val="0"/>
              </a:spcBef>
              <a:spcAft>
                <a:spcPts val="0"/>
              </a:spcAft>
              <a:buSzPts val="1200"/>
              <a:buFont typeface="Space Grotesk"/>
              <a:buNone/>
              <a:defRPr b="1" sz="1200">
                <a:latin typeface="Space Grotesk"/>
                <a:ea typeface="Space Grotesk"/>
                <a:cs typeface="Space Grotesk"/>
                <a:sym typeface="Space Grotesk"/>
              </a:defRPr>
            </a:lvl1pPr>
            <a:lvl2pPr lvl="1">
              <a:spcBef>
                <a:spcPts val="0"/>
              </a:spcBef>
              <a:spcAft>
                <a:spcPts val="0"/>
              </a:spcAft>
              <a:buSzPts val="2400"/>
              <a:buFont typeface="Space Grotesk"/>
              <a:buNone/>
              <a:defRPr b="1">
                <a:latin typeface="Space Grotesk"/>
                <a:ea typeface="Space Grotesk"/>
                <a:cs typeface="Space Grotesk"/>
                <a:sym typeface="Space Grotesk"/>
              </a:defRPr>
            </a:lvl2pPr>
            <a:lvl3pPr lvl="2">
              <a:spcBef>
                <a:spcPts val="0"/>
              </a:spcBef>
              <a:spcAft>
                <a:spcPts val="0"/>
              </a:spcAft>
              <a:buSzPts val="2400"/>
              <a:buFont typeface="Space Grotesk"/>
              <a:buNone/>
              <a:defRPr b="1">
                <a:latin typeface="Space Grotesk"/>
                <a:ea typeface="Space Grotesk"/>
                <a:cs typeface="Space Grotesk"/>
                <a:sym typeface="Space Grotesk"/>
              </a:defRPr>
            </a:lvl3pPr>
            <a:lvl4pPr lvl="3">
              <a:spcBef>
                <a:spcPts val="0"/>
              </a:spcBef>
              <a:spcAft>
                <a:spcPts val="0"/>
              </a:spcAft>
              <a:buSzPts val="2400"/>
              <a:buFont typeface="Space Grotesk"/>
              <a:buNone/>
              <a:defRPr b="1">
                <a:latin typeface="Space Grotesk"/>
                <a:ea typeface="Space Grotesk"/>
                <a:cs typeface="Space Grotesk"/>
                <a:sym typeface="Space Grotesk"/>
              </a:defRPr>
            </a:lvl4pPr>
            <a:lvl5pPr lvl="4">
              <a:spcBef>
                <a:spcPts val="0"/>
              </a:spcBef>
              <a:spcAft>
                <a:spcPts val="0"/>
              </a:spcAft>
              <a:buSzPts val="2400"/>
              <a:buFont typeface="Space Grotesk"/>
              <a:buNone/>
              <a:defRPr b="1">
                <a:latin typeface="Space Grotesk"/>
                <a:ea typeface="Space Grotesk"/>
                <a:cs typeface="Space Grotesk"/>
                <a:sym typeface="Space Grotesk"/>
              </a:defRPr>
            </a:lvl5pPr>
            <a:lvl6pPr lvl="5">
              <a:spcBef>
                <a:spcPts val="0"/>
              </a:spcBef>
              <a:spcAft>
                <a:spcPts val="0"/>
              </a:spcAft>
              <a:buSzPts val="2400"/>
              <a:buFont typeface="Space Grotesk"/>
              <a:buNone/>
              <a:defRPr b="1">
                <a:latin typeface="Space Grotesk"/>
                <a:ea typeface="Space Grotesk"/>
                <a:cs typeface="Space Grotesk"/>
                <a:sym typeface="Space Grotesk"/>
              </a:defRPr>
            </a:lvl6pPr>
            <a:lvl7pPr lvl="6">
              <a:spcBef>
                <a:spcPts val="0"/>
              </a:spcBef>
              <a:spcAft>
                <a:spcPts val="0"/>
              </a:spcAft>
              <a:buSzPts val="2400"/>
              <a:buFont typeface="Space Grotesk"/>
              <a:buNone/>
              <a:defRPr b="1">
                <a:latin typeface="Space Grotesk"/>
                <a:ea typeface="Space Grotesk"/>
                <a:cs typeface="Space Grotesk"/>
                <a:sym typeface="Space Grotesk"/>
              </a:defRPr>
            </a:lvl7pPr>
            <a:lvl8pPr lvl="7">
              <a:spcBef>
                <a:spcPts val="0"/>
              </a:spcBef>
              <a:spcAft>
                <a:spcPts val="0"/>
              </a:spcAft>
              <a:buSzPts val="2400"/>
              <a:buFont typeface="Space Grotesk"/>
              <a:buNone/>
              <a:defRPr b="1">
                <a:latin typeface="Space Grotesk"/>
                <a:ea typeface="Space Grotesk"/>
                <a:cs typeface="Space Grotesk"/>
                <a:sym typeface="Space Grotesk"/>
              </a:defRPr>
            </a:lvl8pPr>
            <a:lvl9pPr lvl="8">
              <a:spcBef>
                <a:spcPts val="0"/>
              </a:spcBef>
              <a:spcAft>
                <a:spcPts val="0"/>
              </a:spcAft>
              <a:buSzPts val="2400"/>
              <a:buFont typeface="Space Grotesk"/>
              <a:buNone/>
              <a:defRPr b="1">
                <a:latin typeface="Space Grotesk"/>
                <a:ea typeface="Space Grotesk"/>
                <a:cs typeface="Space Grotesk"/>
                <a:sym typeface="Space Grotesk"/>
              </a:defRPr>
            </a:lvl9pPr>
          </a:lstStyle>
          <a:p/>
        </p:txBody>
      </p:sp>
      <p:sp>
        <p:nvSpPr>
          <p:cNvPr id="286" name="Google Shape;286;p32"/>
          <p:cNvSpPr txBox="1"/>
          <p:nvPr>
            <p:ph idx="14" type="subTitle"/>
          </p:nvPr>
        </p:nvSpPr>
        <p:spPr>
          <a:xfrm>
            <a:off x="4634650" y="4199331"/>
            <a:ext cx="4280700" cy="3534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87" name="Google Shape;287;p32"/>
          <p:cNvSpPr txBox="1"/>
          <p:nvPr>
            <p:ph idx="15" type="subTitle"/>
          </p:nvPr>
        </p:nvSpPr>
        <p:spPr>
          <a:xfrm>
            <a:off x="4634650" y="4455724"/>
            <a:ext cx="4280700" cy="286800"/>
          </a:xfrm>
          <a:prstGeom prst="rect">
            <a:avLst/>
          </a:prstGeom>
        </p:spPr>
        <p:txBody>
          <a:bodyPr anchorCtr="0" anchor="t" bIns="91425" lIns="91425" spcFirstLastPara="1" rIns="91425" wrap="square" tIns="91425">
            <a:noAutofit/>
          </a:bodyPr>
          <a:lstStyle>
            <a:lvl1pPr lvl="0">
              <a:spcBef>
                <a:spcPts val="0"/>
              </a:spcBef>
              <a:spcAft>
                <a:spcPts val="0"/>
              </a:spcAft>
              <a:buSzPts val="1200"/>
              <a:buFont typeface="Space Grotesk"/>
              <a:buNone/>
              <a:defRPr b="1" sz="1200">
                <a:latin typeface="Space Grotesk"/>
                <a:ea typeface="Space Grotesk"/>
                <a:cs typeface="Space Grotesk"/>
                <a:sym typeface="Space Grotesk"/>
              </a:defRPr>
            </a:lvl1pPr>
            <a:lvl2pPr lvl="1">
              <a:spcBef>
                <a:spcPts val="0"/>
              </a:spcBef>
              <a:spcAft>
                <a:spcPts val="0"/>
              </a:spcAft>
              <a:buSzPts val="2400"/>
              <a:buFont typeface="Space Grotesk"/>
              <a:buNone/>
              <a:defRPr b="1">
                <a:latin typeface="Space Grotesk"/>
                <a:ea typeface="Space Grotesk"/>
                <a:cs typeface="Space Grotesk"/>
                <a:sym typeface="Space Grotesk"/>
              </a:defRPr>
            </a:lvl2pPr>
            <a:lvl3pPr lvl="2">
              <a:spcBef>
                <a:spcPts val="0"/>
              </a:spcBef>
              <a:spcAft>
                <a:spcPts val="0"/>
              </a:spcAft>
              <a:buSzPts val="2400"/>
              <a:buFont typeface="Space Grotesk"/>
              <a:buNone/>
              <a:defRPr b="1">
                <a:latin typeface="Space Grotesk"/>
                <a:ea typeface="Space Grotesk"/>
                <a:cs typeface="Space Grotesk"/>
                <a:sym typeface="Space Grotesk"/>
              </a:defRPr>
            </a:lvl3pPr>
            <a:lvl4pPr lvl="3">
              <a:spcBef>
                <a:spcPts val="0"/>
              </a:spcBef>
              <a:spcAft>
                <a:spcPts val="0"/>
              </a:spcAft>
              <a:buSzPts val="2400"/>
              <a:buFont typeface="Space Grotesk"/>
              <a:buNone/>
              <a:defRPr b="1">
                <a:latin typeface="Space Grotesk"/>
                <a:ea typeface="Space Grotesk"/>
                <a:cs typeface="Space Grotesk"/>
                <a:sym typeface="Space Grotesk"/>
              </a:defRPr>
            </a:lvl4pPr>
            <a:lvl5pPr lvl="4">
              <a:spcBef>
                <a:spcPts val="0"/>
              </a:spcBef>
              <a:spcAft>
                <a:spcPts val="0"/>
              </a:spcAft>
              <a:buSzPts val="2400"/>
              <a:buFont typeface="Space Grotesk"/>
              <a:buNone/>
              <a:defRPr b="1">
                <a:latin typeface="Space Grotesk"/>
                <a:ea typeface="Space Grotesk"/>
                <a:cs typeface="Space Grotesk"/>
                <a:sym typeface="Space Grotesk"/>
              </a:defRPr>
            </a:lvl5pPr>
            <a:lvl6pPr lvl="5">
              <a:spcBef>
                <a:spcPts val="0"/>
              </a:spcBef>
              <a:spcAft>
                <a:spcPts val="0"/>
              </a:spcAft>
              <a:buSzPts val="2400"/>
              <a:buFont typeface="Space Grotesk"/>
              <a:buNone/>
              <a:defRPr b="1">
                <a:latin typeface="Space Grotesk"/>
                <a:ea typeface="Space Grotesk"/>
                <a:cs typeface="Space Grotesk"/>
                <a:sym typeface="Space Grotesk"/>
              </a:defRPr>
            </a:lvl6pPr>
            <a:lvl7pPr lvl="6">
              <a:spcBef>
                <a:spcPts val="0"/>
              </a:spcBef>
              <a:spcAft>
                <a:spcPts val="0"/>
              </a:spcAft>
              <a:buSzPts val="2400"/>
              <a:buFont typeface="Space Grotesk"/>
              <a:buNone/>
              <a:defRPr b="1">
                <a:latin typeface="Space Grotesk"/>
                <a:ea typeface="Space Grotesk"/>
                <a:cs typeface="Space Grotesk"/>
                <a:sym typeface="Space Grotesk"/>
              </a:defRPr>
            </a:lvl7pPr>
            <a:lvl8pPr lvl="7">
              <a:spcBef>
                <a:spcPts val="0"/>
              </a:spcBef>
              <a:spcAft>
                <a:spcPts val="0"/>
              </a:spcAft>
              <a:buSzPts val="2400"/>
              <a:buFont typeface="Space Grotesk"/>
              <a:buNone/>
              <a:defRPr b="1">
                <a:latin typeface="Space Grotesk"/>
                <a:ea typeface="Space Grotesk"/>
                <a:cs typeface="Space Grotesk"/>
                <a:sym typeface="Space Grotesk"/>
              </a:defRPr>
            </a:lvl8pPr>
            <a:lvl9pPr lvl="8">
              <a:spcBef>
                <a:spcPts val="0"/>
              </a:spcBef>
              <a:spcAft>
                <a:spcPts val="0"/>
              </a:spcAft>
              <a:buSzPts val="2400"/>
              <a:buFont typeface="Space Grotesk"/>
              <a:buNone/>
              <a:defRPr b="1">
                <a:latin typeface="Space Grotesk"/>
                <a:ea typeface="Space Grotesk"/>
                <a:cs typeface="Space Grotesk"/>
                <a:sym typeface="Space Grotesk"/>
              </a:defRPr>
            </a:lvl9pPr>
          </a:lstStyle>
          <a:p/>
        </p:txBody>
      </p:sp>
      <p:sp>
        <p:nvSpPr>
          <p:cNvPr id="288" name="Google Shape;288;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grpSp>
        <p:nvGrpSpPr>
          <p:cNvPr id="289" name="Google Shape;289;p32"/>
          <p:cNvGrpSpPr/>
          <p:nvPr/>
        </p:nvGrpSpPr>
        <p:grpSpPr>
          <a:xfrm>
            <a:off x="227875" y="223475"/>
            <a:ext cx="1214500" cy="170400"/>
            <a:chOff x="304025" y="203375"/>
            <a:chExt cx="1214500" cy="170400"/>
          </a:xfrm>
        </p:grpSpPr>
        <p:sp>
          <p:nvSpPr>
            <p:cNvPr id="290" name="Google Shape;290;p32"/>
            <p:cNvSpPr txBox="1"/>
            <p:nvPr/>
          </p:nvSpPr>
          <p:spPr>
            <a:xfrm>
              <a:off x="304025" y="203650"/>
              <a:ext cx="578700" cy="169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lt1"/>
                  </a:solidFill>
                </a:rPr>
                <a:t>Section</a:t>
              </a:r>
              <a:endParaRPr sz="800">
                <a:solidFill>
                  <a:schemeClr val="lt1"/>
                </a:solidFill>
              </a:endParaRPr>
            </a:p>
          </p:txBody>
        </p:sp>
        <p:sp>
          <p:nvSpPr>
            <p:cNvPr id="291" name="Google Shape;291;p32"/>
            <p:cNvSpPr txBox="1"/>
            <p:nvPr/>
          </p:nvSpPr>
          <p:spPr>
            <a:xfrm>
              <a:off x="1194225" y="203650"/>
              <a:ext cx="324300" cy="169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800">
                  <a:solidFill>
                    <a:schemeClr val="lt1"/>
                  </a:solidFill>
                </a:rPr>
                <a:t>12</a:t>
              </a:r>
              <a:endParaRPr sz="800">
                <a:solidFill>
                  <a:schemeClr val="lt1"/>
                </a:solidFill>
              </a:endParaRPr>
            </a:p>
          </p:txBody>
        </p:sp>
        <p:cxnSp>
          <p:nvCxnSpPr>
            <p:cNvPr id="292" name="Google Shape;292;p32"/>
            <p:cNvCxnSpPr/>
            <p:nvPr/>
          </p:nvCxnSpPr>
          <p:spPr>
            <a:xfrm>
              <a:off x="1181225" y="203375"/>
              <a:ext cx="600" cy="170400"/>
            </a:xfrm>
            <a:prstGeom prst="straightConnector1">
              <a:avLst/>
            </a:prstGeom>
            <a:noFill/>
            <a:ln cap="flat" cmpd="sng" w="9525">
              <a:solidFill>
                <a:schemeClr val="lt1"/>
              </a:solidFill>
              <a:prstDash val="solid"/>
              <a:round/>
              <a:headEnd len="med" w="med" type="none"/>
              <a:tailEnd len="med" w="med" type="none"/>
            </a:ln>
          </p:spPr>
        </p:cxnSp>
      </p:grpSp>
      <p:grpSp>
        <p:nvGrpSpPr>
          <p:cNvPr id="293" name="Google Shape;293;p32"/>
          <p:cNvGrpSpPr/>
          <p:nvPr/>
        </p:nvGrpSpPr>
        <p:grpSpPr>
          <a:xfrm>
            <a:off x="227875" y="223475"/>
            <a:ext cx="1214400" cy="170400"/>
            <a:chOff x="304025" y="203375"/>
            <a:chExt cx="1214400" cy="170400"/>
          </a:xfrm>
        </p:grpSpPr>
        <p:sp>
          <p:nvSpPr>
            <p:cNvPr id="294" name="Google Shape;294;p32"/>
            <p:cNvSpPr/>
            <p:nvPr/>
          </p:nvSpPr>
          <p:spPr>
            <a:xfrm>
              <a:off x="304025" y="203650"/>
              <a:ext cx="1214400" cy="1695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cxnSp>
          <p:nvCxnSpPr>
            <p:cNvPr id="295" name="Google Shape;295;p32"/>
            <p:cNvCxnSpPr/>
            <p:nvPr/>
          </p:nvCxnSpPr>
          <p:spPr>
            <a:xfrm>
              <a:off x="1181225" y="203375"/>
              <a:ext cx="600" cy="170400"/>
            </a:xfrm>
            <a:prstGeom prst="straightConnector1">
              <a:avLst/>
            </a:prstGeom>
            <a:noFill/>
            <a:ln cap="flat" cmpd="sng" w="9525">
              <a:solidFill>
                <a:schemeClr val="dk2"/>
              </a:solidFill>
              <a:prstDash val="solid"/>
              <a:round/>
              <a:headEnd len="med" w="med" type="none"/>
              <a:tailEnd len="med" w="med" type="none"/>
            </a:ln>
          </p:spPr>
        </p:cxnSp>
      </p:grpSp>
      <p:sp>
        <p:nvSpPr>
          <p:cNvPr id="296" name="Google Shape;296;p32"/>
          <p:cNvSpPr txBox="1"/>
          <p:nvPr>
            <p:ph idx="16" type="subTitle"/>
          </p:nvPr>
        </p:nvSpPr>
        <p:spPr>
          <a:xfrm>
            <a:off x="227875" y="223475"/>
            <a:ext cx="883200" cy="170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800"/>
              <a:buFont typeface="Space Grotesk"/>
              <a:buNone/>
              <a:defRPr sz="800">
                <a:solidFill>
                  <a:schemeClr val="dk2"/>
                </a:solidFill>
                <a:latin typeface="Space Grotesk"/>
                <a:ea typeface="Space Grotesk"/>
                <a:cs typeface="Space Grotesk"/>
                <a:sym typeface="Space Grotesk"/>
              </a:defRPr>
            </a:lvl1pPr>
            <a:lvl2pPr lvl="1">
              <a:spcBef>
                <a:spcPts val="0"/>
              </a:spcBef>
              <a:spcAft>
                <a:spcPts val="0"/>
              </a:spcAft>
              <a:buClr>
                <a:schemeClr val="dk2"/>
              </a:buClr>
              <a:buSzPts val="800"/>
              <a:buFont typeface="Space Grotesk"/>
              <a:buNone/>
              <a:defRPr sz="800">
                <a:solidFill>
                  <a:schemeClr val="dk2"/>
                </a:solidFill>
                <a:latin typeface="Space Grotesk"/>
                <a:ea typeface="Space Grotesk"/>
                <a:cs typeface="Space Grotesk"/>
                <a:sym typeface="Space Grotesk"/>
              </a:defRPr>
            </a:lvl2pPr>
            <a:lvl3pPr lvl="2">
              <a:spcBef>
                <a:spcPts val="0"/>
              </a:spcBef>
              <a:spcAft>
                <a:spcPts val="0"/>
              </a:spcAft>
              <a:buClr>
                <a:schemeClr val="dk2"/>
              </a:buClr>
              <a:buSzPts val="800"/>
              <a:buFont typeface="Space Grotesk"/>
              <a:buNone/>
              <a:defRPr sz="800">
                <a:solidFill>
                  <a:schemeClr val="dk2"/>
                </a:solidFill>
                <a:latin typeface="Space Grotesk"/>
                <a:ea typeface="Space Grotesk"/>
                <a:cs typeface="Space Grotesk"/>
                <a:sym typeface="Space Grotesk"/>
              </a:defRPr>
            </a:lvl3pPr>
            <a:lvl4pPr lvl="3">
              <a:spcBef>
                <a:spcPts val="0"/>
              </a:spcBef>
              <a:spcAft>
                <a:spcPts val="0"/>
              </a:spcAft>
              <a:buClr>
                <a:schemeClr val="dk2"/>
              </a:buClr>
              <a:buSzPts val="800"/>
              <a:buFont typeface="Space Grotesk"/>
              <a:buNone/>
              <a:defRPr sz="800">
                <a:solidFill>
                  <a:schemeClr val="dk2"/>
                </a:solidFill>
                <a:latin typeface="Space Grotesk"/>
                <a:ea typeface="Space Grotesk"/>
                <a:cs typeface="Space Grotesk"/>
                <a:sym typeface="Space Grotesk"/>
              </a:defRPr>
            </a:lvl4pPr>
            <a:lvl5pPr lvl="4">
              <a:spcBef>
                <a:spcPts val="0"/>
              </a:spcBef>
              <a:spcAft>
                <a:spcPts val="0"/>
              </a:spcAft>
              <a:buClr>
                <a:schemeClr val="dk2"/>
              </a:buClr>
              <a:buSzPts val="800"/>
              <a:buFont typeface="Space Grotesk"/>
              <a:buNone/>
              <a:defRPr sz="800">
                <a:solidFill>
                  <a:schemeClr val="dk2"/>
                </a:solidFill>
                <a:latin typeface="Space Grotesk"/>
                <a:ea typeface="Space Grotesk"/>
                <a:cs typeface="Space Grotesk"/>
                <a:sym typeface="Space Grotesk"/>
              </a:defRPr>
            </a:lvl5pPr>
            <a:lvl6pPr lvl="5">
              <a:spcBef>
                <a:spcPts val="0"/>
              </a:spcBef>
              <a:spcAft>
                <a:spcPts val="0"/>
              </a:spcAft>
              <a:buClr>
                <a:schemeClr val="dk2"/>
              </a:buClr>
              <a:buSzPts val="800"/>
              <a:buFont typeface="Space Grotesk"/>
              <a:buNone/>
              <a:defRPr sz="800">
                <a:solidFill>
                  <a:schemeClr val="dk2"/>
                </a:solidFill>
                <a:latin typeface="Space Grotesk"/>
                <a:ea typeface="Space Grotesk"/>
                <a:cs typeface="Space Grotesk"/>
                <a:sym typeface="Space Grotesk"/>
              </a:defRPr>
            </a:lvl6pPr>
            <a:lvl7pPr lvl="6">
              <a:spcBef>
                <a:spcPts val="0"/>
              </a:spcBef>
              <a:spcAft>
                <a:spcPts val="0"/>
              </a:spcAft>
              <a:buClr>
                <a:schemeClr val="dk2"/>
              </a:buClr>
              <a:buSzPts val="800"/>
              <a:buFont typeface="Space Grotesk"/>
              <a:buNone/>
              <a:defRPr sz="800">
                <a:solidFill>
                  <a:schemeClr val="dk2"/>
                </a:solidFill>
                <a:latin typeface="Space Grotesk"/>
                <a:ea typeface="Space Grotesk"/>
                <a:cs typeface="Space Grotesk"/>
                <a:sym typeface="Space Grotesk"/>
              </a:defRPr>
            </a:lvl7pPr>
            <a:lvl8pPr lvl="7">
              <a:spcBef>
                <a:spcPts val="0"/>
              </a:spcBef>
              <a:spcAft>
                <a:spcPts val="0"/>
              </a:spcAft>
              <a:buClr>
                <a:schemeClr val="dk2"/>
              </a:buClr>
              <a:buSzPts val="800"/>
              <a:buFont typeface="Space Grotesk"/>
              <a:buNone/>
              <a:defRPr sz="800">
                <a:solidFill>
                  <a:schemeClr val="dk2"/>
                </a:solidFill>
                <a:latin typeface="Space Grotesk"/>
                <a:ea typeface="Space Grotesk"/>
                <a:cs typeface="Space Grotesk"/>
                <a:sym typeface="Space Grotesk"/>
              </a:defRPr>
            </a:lvl8pPr>
            <a:lvl9pPr lvl="8">
              <a:spcBef>
                <a:spcPts val="0"/>
              </a:spcBef>
              <a:spcAft>
                <a:spcPts val="0"/>
              </a:spcAft>
              <a:buClr>
                <a:schemeClr val="dk2"/>
              </a:buClr>
              <a:buSzPts val="800"/>
              <a:buFont typeface="Space Grotesk"/>
              <a:buNone/>
              <a:defRPr sz="800">
                <a:solidFill>
                  <a:schemeClr val="dk2"/>
                </a:solidFill>
                <a:latin typeface="Space Grotesk"/>
                <a:ea typeface="Space Grotesk"/>
                <a:cs typeface="Space Grotesk"/>
                <a:sym typeface="Space Grotesk"/>
              </a:defRPr>
            </a:lvl9pPr>
          </a:lstStyle>
          <a:p/>
        </p:txBody>
      </p:sp>
      <p:sp>
        <p:nvSpPr>
          <p:cNvPr id="297" name="Google Shape;297;p32"/>
          <p:cNvSpPr txBox="1"/>
          <p:nvPr>
            <p:ph idx="17" type="sldNum"/>
          </p:nvPr>
        </p:nvSpPr>
        <p:spPr>
          <a:xfrm>
            <a:off x="1105700" y="223000"/>
            <a:ext cx="336600" cy="170400"/>
          </a:xfrm>
          <a:prstGeom prst="rect">
            <a:avLst/>
          </a:prstGeom>
        </p:spPr>
        <p:txBody>
          <a:bodyPr anchorCtr="0" anchor="t" bIns="91425" lIns="91425" spcFirstLastPara="1" rIns="91425" wrap="square" tIns="91425">
            <a:noAutofit/>
          </a:bodyPr>
          <a:lstStyle>
            <a:lvl1pPr lvl="0" algn="r">
              <a:buNone/>
              <a:defRPr sz="800">
                <a:solidFill>
                  <a:schemeClr val="dk2"/>
                </a:solidFill>
                <a:latin typeface="Space Grotesk"/>
                <a:ea typeface="Space Grotesk"/>
                <a:cs typeface="Space Grotesk"/>
                <a:sym typeface="Space Grotesk"/>
              </a:defRPr>
            </a:lvl1pPr>
            <a:lvl2pPr lvl="1" algn="r">
              <a:buNone/>
              <a:defRPr sz="800">
                <a:solidFill>
                  <a:schemeClr val="dk2"/>
                </a:solidFill>
                <a:latin typeface="Space Grotesk"/>
                <a:ea typeface="Space Grotesk"/>
                <a:cs typeface="Space Grotesk"/>
                <a:sym typeface="Space Grotesk"/>
              </a:defRPr>
            </a:lvl2pPr>
            <a:lvl3pPr lvl="2" algn="r">
              <a:buNone/>
              <a:defRPr sz="800">
                <a:solidFill>
                  <a:schemeClr val="dk2"/>
                </a:solidFill>
                <a:latin typeface="Space Grotesk"/>
                <a:ea typeface="Space Grotesk"/>
                <a:cs typeface="Space Grotesk"/>
                <a:sym typeface="Space Grotesk"/>
              </a:defRPr>
            </a:lvl3pPr>
            <a:lvl4pPr lvl="3" algn="r">
              <a:buNone/>
              <a:defRPr sz="800">
                <a:solidFill>
                  <a:schemeClr val="dk2"/>
                </a:solidFill>
                <a:latin typeface="Space Grotesk"/>
                <a:ea typeface="Space Grotesk"/>
                <a:cs typeface="Space Grotesk"/>
                <a:sym typeface="Space Grotesk"/>
              </a:defRPr>
            </a:lvl4pPr>
            <a:lvl5pPr lvl="4" algn="r">
              <a:buNone/>
              <a:defRPr sz="800">
                <a:solidFill>
                  <a:schemeClr val="dk2"/>
                </a:solidFill>
                <a:latin typeface="Space Grotesk"/>
                <a:ea typeface="Space Grotesk"/>
                <a:cs typeface="Space Grotesk"/>
                <a:sym typeface="Space Grotesk"/>
              </a:defRPr>
            </a:lvl5pPr>
            <a:lvl6pPr lvl="5" algn="r">
              <a:buNone/>
              <a:defRPr sz="800">
                <a:solidFill>
                  <a:schemeClr val="dk2"/>
                </a:solidFill>
                <a:latin typeface="Space Grotesk"/>
                <a:ea typeface="Space Grotesk"/>
                <a:cs typeface="Space Grotesk"/>
                <a:sym typeface="Space Grotesk"/>
              </a:defRPr>
            </a:lvl6pPr>
            <a:lvl7pPr lvl="6" algn="r">
              <a:buNone/>
              <a:defRPr sz="800">
                <a:solidFill>
                  <a:schemeClr val="dk2"/>
                </a:solidFill>
                <a:latin typeface="Space Grotesk"/>
                <a:ea typeface="Space Grotesk"/>
                <a:cs typeface="Space Grotesk"/>
                <a:sym typeface="Space Grotesk"/>
              </a:defRPr>
            </a:lvl7pPr>
            <a:lvl8pPr lvl="7" algn="r">
              <a:buNone/>
              <a:defRPr sz="800">
                <a:solidFill>
                  <a:schemeClr val="dk2"/>
                </a:solidFill>
                <a:latin typeface="Space Grotesk"/>
                <a:ea typeface="Space Grotesk"/>
                <a:cs typeface="Space Grotesk"/>
                <a:sym typeface="Space Grotesk"/>
              </a:defRPr>
            </a:lvl8pPr>
            <a:lvl9pPr lvl="8" algn="r">
              <a:buNone/>
              <a:defRPr sz="800">
                <a:solidFill>
                  <a:schemeClr val="dk2"/>
                </a:solidFill>
                <a:latin typeface="Space Grotesk"/>
                <a:ea typeface="Space Grotesk"/>
                <a:cs typeface="Space Grotesk"/>
                <a:sym typeface="Space Grotesk"/>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estions &amp; Answers">
  <p:cSld name="CUSTOM_18">
    <p:bg>
      <p:bgPr>
        <a:solidFill>
          <a:schemeClr val="lt1"/>
        </a:solidFill>
      </p:bgPr>
    </p:bg>
    <p:spTree>
      <p:nvGrpSpPr>
        <p:cNvPr id="298" name="Shape 298"/>
        <p:cNvGrpSpPr/>
        <p:nvPr/>
      </p:nvGrpSpPr>
      <p:grpSpPr>
        <a:xfrm>
          <a:off x="0" y="0"/>
          <a:ext cx="0" cy="0"/>
          <a:chOff x="0" y="0"/>
          <a:chExt cx="0" cy="0"/>
        </a:xfrm>
      </p:grpSpPr>
      <p:cxnSp>
        <p:nvCxnSpPr>
          <p:cNvPr id="299" name="Google Shape;299;p33"/>
          <p:cNvCxnSpPr/>
          <p:nvPr/>
        </p:nvCxnSpPr>
        <p:spPr>
          <a:xfrm>
            <a:off x="230900" y="3460000"/>
            <a:ext cx="8690400" cy="0"/>
          </a:xfrm>
          <a:prstGeom prst="straightConnector1">
            <a:avLst/>
          </a:prstGeom>
          <a:noFill/>
          <a:ln cap="flat" cmpd="sng" w="28575">
            <a:solidFill>
              <a:schemeClr val="dk1"/>
            </a:solidFill>
            <a:prstDash val="solid"/>
            <a:round/>
            <a:headEnd len="med" w="med" type="none"/>
            <a:tailEnd len="med" w="med" type="none"/>
          </a:ln>
        </p:spPr>
      </p:cxnSp>
      <p:cxnSp>
        <p:nvCxnSpPr>
          <p:cNvPr id="300" name="Google Shape;300;p33"/>
          <p:cNvCxnSpPr/>
          <p:nvPr/>
        </p:nvCxnSpPr>
        <p:spPr>
          <a:xfrm>
            <a:off x="230900" y="4920000"/>
            <a:ext cx="8684400" cy="0"/>
          </a:xfrm>
          <a:prstGeom prst="straightConnector1">
            <a:avLst/>
          </a:prstGeom>
          <a:noFill/>
          <a:ln cap="flat" cmpd="sng" w="76200">
            <a:solidFill>
              <a:schemeClr val="dk1"/>
            </a:solidFill>
            <a:prstDash val="solid"/>
            <a:round/>
            <a:headEnd len="med" w="med" type="none"/>
            <a:tailEnd len="med" w="med" type="none"/>
          </a:ln>
        </p:spPr>
      </p:cxnSp>
      <p:sp>
        <p:nvSpPr>
          <p:cNvPr id="301" name="Google Shape;301;p33"/>
          <p:cNvSpPr txBox="1"/>
          <p:nvPr>
            <p:ph type="title"/>
          </p:nvPr>
        </p:nvSpPr>
        <p:spPr>
          <a:xfrm>
            <a:off x="230900" y="457200"/>
            <a:ext cx="4280700" cy="16773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1"/>
              </a:buClr>
              <a:buSzPts val="3600"/>
              <a:buNone/>
              <a:defRPr/>
            </a:lvl1pPr>
            <a:lvl2pPr lvl="1">
              <a:lnSpc>
                <a:spcPct val="80000"/>
              </a:lnSpc>
              <a:spcBef>
                <a:spcPts val="0"/>
              </a:spcBef>
              <a:spcAft>
                <a:spcPts val="0"/>
              </a:spcAft>
              <a:buClr>
                <a:schemeClr val="dk1"/>
              </a:buClr>
              <a:buSzPts val="3600"/>
              <a:buNone/>
              <a:defRPr sz="3600"/>
            </a:lvl2pPr>
            <a:lvl3pPr lvl="2">
              <a:lnSpc>
                <a:spcPct val="80000"/>
              </a:lnSpc>
              <a:spcBef>
                <a:spcPts val="0"/>
              </a:spcBef>
              <a:spcAft>
                <a:spcPts val="0"/>
              </a:spcAft>
              <a:buClr>
                <a:schemeClr val="dk1"/>
              </a:buClr>
              <a:buSzPts val="3600"/>
              <a:buNone/>
              <a:defRPr sz="3600"/>
            </a:lvl3pPr>
            <a:lvl4pPr lvl="3">
              <a:lnSpc>
                <a:spcPct val="80000"/>
              </a:lnSpc>
              <a:spcBef>
                <a:spcPts val="0"/>
              </a:spcBef>
              <a:spcAft>
                <a:spcPts val="0"/>
              </a:spcAft>
              <a:buClr>
                <a:schemeClr val="dk1"/>
              </a:buClr>
              <a:buSzPts val="3600"/>
              <a:buNone/>
              <a:defRPr sz="3600"/>
            </a:lvl4pPr>
            <a:lvl5pPr lvl="4">
              <a:lnSpc>
                <a:spcPct val="80000"/>
              </a:lnSpc>
              <a:spcBef>
                <a:spcPts val="0"/>
              </a:spcBef>
              <a:spcAft>
                <a:spcPts val="0"/>
              </a:spcAft>
              <a:buClr>
                <a:schemeClr val="dk1"/>
              </a:buClr>
              <a:buSzPts val="3600"/>
              <a:buNone/>
              <a:defRPr sz="3600"/>
            </a:lvl5pPr>
            <a:lvl6pPr lvl="5">
              <a:lnSpc>
                <a:spcPct val="80000"/>
              </a:lnSpc>
              <a:spcBef>
                <a:spcPts val="0"/>
              </a:spcBef>
              <a:spcAft>
                <a:spcPts val="0"/>
              </a:spcAft>
              <a:buClr>
                <a:schemeClr val="dk1"/>
              </a:buClr>
              <a:buSzPts val="3600"/>
              <a:buNone/>
              <a:defRPr sz="3600"/>
            </a:lvl6pPr>
            <a:lvl7pPr lvl="6">
              <a:lnSpc>
                <a:spcPct val="80000"/>
              </a:lnSpc>
              <a:spcBef>
                <a:spcPts val="0"/>
              </a:spcBef>
              <a:spcAft>
                <a:spcPts val="0"/>
              </a:spcAft>
              <a:buClr>
                <a:schemeClr val="dk1"/>
              </a:buClr>
              <a:buSzPts val="3600"/>
              <a:buNone/>
              <a:defRPr sz="3600"/>
            </a:lvl7pPr>
            <a:lvl8pPr lvl="7">
              <a:lnSpc>
                <a:spcPct val="80000"/>
              </a:lnSpc>
              <a:spcBef>
                <a:spcPts val="0"/>
              </a:spcBef>
              <a:spcAft>
                <a:spcPts val="0"/>
              </a:spcAft>
              <a:buClr>
                <a:schemeClr val="dk1"/>
              </a:buClr>
              <a:buSzPts val="3600"/>
              <a:buNone/>
              <a:defRPr sz="3600"/>
            </a:lvl8pPr>
            <a:lvl9pPr lvl="8">
              <a:lnSpc>
                <a:spcPct val="80000"/>
              </a:lnSpc>
              <a:spcBef>
                <a:spcPts val="0"/>
              </a:spcBef>
              <a:spcAft>
                <a:spcPts val="0"/>
              </a:spcAft>
              <a:buClr>
                <a:schemeClr val="dk1"/>
              </a:buClr>
              <a:buSzPts val="3600"/>
              <a:buNone/>
              <a:defRPr sz="3600"/>
            </a:lvl9pPr>
          </a:lstStyle>
          <a:p/>
        </p:txBody>
      </p:sp>
      <p:sp>
        <p:nvSpPr>
          <p:cNvPr id="302" name="Google Shape;302;p33"/>
          <p:cNvSpPr txBox="1"/>
          <p:nvPr>
            <p:ph idx="1" type="subTitle"/>
          </p:nvPr>
        </p:nvSpPr>
        <p:spPr>
          <a:xfrm>
            <a:off x="1062075" y="2551350"/>
            <a:ext cx="7853100" cy="748200"/>
          </a:xfrm>
          <a:prstGeom prst="rect">
            <a:avLst/>
          </a:prstGeom>
        </p:spPr>
        <p:txBody>
          <a:bodyPr anchorCtr="0" anchor="ctr" bIns="91425" lIns="91425" spcFirstLastPara="1" rIns="91425" wrap="square" tIns="91425">
            <a:noAutofit/>
          </a:bodyPr>
          <a:lstStyle>
            <a:lvl1pPr lvl="0">
              <a:spcBef>
                <a:spcPts val="0"/>
              </a:spcBef>
              <a:spcAft>
                <a:spcPts val="0"/>
              </a:spcAft>
              <a:buSzPts val="3200"/>
              <a:buNone/>
              <a:defRPr sz="32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303" name="Google Shape;303;p33"/>
          <p:cNvSpPr txBox="1"/>
          <p:nvPr>
            <p:ph idx="2" type="subTitle"/>
          </p:nvPr>
        </p:nvSpPr>
        <p:spPr>
          <a:xfrm>
            <a:off x="1062075" y="3891925"/>
            <a:ext cx="7853100" cy="831600"/>
          </a:xfrm>
          <a:prstGeom prst="rect">
            <a:avLst/>
          </a:prstGeom>
        </p:spPr>
        <p:txBody>
          <a:bodyPr anchorCtr="0" anchor="ctr" bIns="91425" lIns="91425" spcFirstLastPara="1" rIns="91425" wrap="square" tIns="91425">
            <a:noAutofit/>
          </a:bodyPr>
          <a:lstStyle>
            <a:lvl1pPr lvl="0">
              <a:spcBef>
                <a:spcPts val="0"/>
              </a:spcBef>
              <a:spcAft>
                <a:spcPts val="0"/>
              </a:spcAft>
              <a:buSzPts val="2400"/>
              <a:buFont typeface="Space Grotesk"/>
              <a:buNone/>
              <a:defRPr b="1">
                <a:latin typeface="Space Grotesk"/>
                <a:ea typeface="Space Grotesk"/>
                <a:cs typeface="Space Grotesk"/>
                <a:sym typeface="Space Grotesk"/>
              </a:defRPr>
            </a:lvl1pPr>
            <a:lvl2pPr lvl="1">
              <a:spcBef>
                <a:spcPts val="0"/>
              </a:spcBef>
              <a:spcAft>
                <a:spcPts val="0"/>
              </a:spcAft>
              <a:buSzPts val="2400"/>
              <a:buFont typeface="Space Grotesk"/>
              <a:buNone/>
              <a:defRPr b="1">
                <a:latin typeface="Space Grotesk"/>
                <a:ea typeface="Space Grotesk"/>
                <a:cs typeface="Space Grotesk"/>
                <a:sym typeface="Space Grotesk"/>
              </a:defRPr>
            </a:lvl2pPr>
            <a:lvl3pPr lvl="2">
              <a:spcBef>
                <a:spcPts val="0"/>
              </a:spcBef>
              <a:spcAft>
                <a:spcPts val="0"/>
              </a:spcAft>
              <a:buSzPts val="2400"/>
              <a:buFont typeface="Space Grotesk"/>
              <a:buNone/>
              <a:defRPr b="1">
                <a:latin typeface="Space Grotesk"/>
                <a:ea typeface="Space Grotesk"/>
                <a:cs typeface="Space Grotesk"/>
                <a:sym typeface="Space Grotesk"/>
              </a:defRPr>
            </a:lvl3pPr>
            <a:lvl4pPr lvl="3">
              <a:spcBef>
                <a:spcPts val="0"/>
              </a:spcBef>
              <a:spcAft>
                <a:spcPts val="0"/>
              </a:spcAft>
              <a:buSzPts val="2400"/>
              <a:buFont typeface="Space Grotesk"/>
              <a:buNone/>
              <a:defRPr b="1">
                <a:latin typeface="Space Grotesk"/>
                <a:ea typeface="Space Grotesk"/>
                <a:cs typeface="Space Grotesk"/>
                <a:sym typeface="Space Grotesk"/>
              </a:defRPr>
            </a:lvl4pPr>
            <a:lvl5pPr lvl="4">
              <a:spcBef>
                <a:spcPts val="0"/>
              </a:spcBef>
              <a:spcAft>
                <a:spcPts val="0"/>
              </a:spcAft>
              <a:buSzPts val="2400"/>
              <a:buFont typeface="Space Grotesk"/>
              <a:buNone/>
              <a:defRPr b="1">
                <a:latin typeface="Space Grotesk"/>
                <a:ea typeface="Space Grotesk"/>
                <a:cs typeface="Space Grotesk"/>
                <a:sym typeface="Space Grotesk"/>
              </a:defRPr>
            </a:lvl5pPr>
            <a:lvl6pPr lvl="5">
              <a:spcBef>
                <a:spcPts val="0"/>
              </a:spcBef>
              <a:spcAft>
                <a:spcPts val="0"/>
              </a:spcAft>
              <a:buSzPts val="2400"/>
              <a:buFont typeface="Space Grotesk"/>
              <a:buNone/>
              <a:defRPr b="1">
                <a:latin typeface="Space Grotesk"/>
                <a:ea typeface="Space Grotesk"/>
                <a:cs typeface="Space Grotesk"/>
                <a:sym typeface="Space Grotesk"/>
              </a:defRPr>
            </a:lvl6pPr>
            <a:lvl7pPr lvl="6">
              <a:spcBef>
                <a:spcPts val="0"/>
              </a:spcBef>
              <a:spcAft>
                <a:spcPts val="0"/>
              </a:spcAft>
              <a:buSzPts val="2400"/>
              <a:buFont typeface="Space Grotesk"/>
              <a:buNone/>
              <a:defRPr b="1">
                <a:latin typeface="Space Grotesk"/>
                <a:ea typeface="Space Grotesk"/>
                <a:cs typeface="Space Grotesk"/>
                <a:sym typeface="Space Grotesk"/>
              </a:defRPr>
            </a:lvl7pPr>
            <a:lvl8pPr lvl="7">
              <a:spcBef>
                <a:spcPts val="0"/>
              </a:spcBef>
              <a:spcAft>
                <a:spcPts val="0"/>
              </a:spcAft>
              <a:buSzPts val="2400"/>
              <a:buFont typeface="Space Grotesk"/>
              <a:buNone/>
              <a:defRPr b="1">
                <a:latin typeface="Space Grotesk"/>
                <a:ea typeface="Space Grotesk"/>
                <a:cs typeface="Space Grotesk"/>
                <a:sym typeface="Space Grotesk"/>
              </a:defRPr>
            </a:lvl8pPr>
            <a:lvl9pPr lvl="8">
              <a:spcBef>
                <a:spcPts val="0"/>
              </a:spcBef>
              <a:spcAft>
                <a:spcPts val="0"/>
              </a:spcAft>
              <a:buSzPts val="2400"/>
              <a:buFont typeface="Space Grotesk"/>
              <a:buNone/>
              <a:defRPr b="1">
                <a:latin typeface="Space Grotesk"/>
                <a:ea typeface="Space Grotesk"/>
                <a:cs typeface="Space Grotesk"/>
                <a:sym typeface="Space Grotesk"/>
              </a:defRPr>
            </a:lvl9pPr>
          </a:lstStyle>
          <a:p/>
        </p:txBody>
      </p:sp>
      <p:sp>
        <p:nvSpPr>
          <p:cNvPr id="304" name="Google Shape;304;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Summaries">
  <p:cSld name="CUSTOM">
    <p:bg>
      <p:bgPr>
        <a:solidFill>
          <a:schemeClr val="lt1"/>
        </a:solidFill>
      </p:bgPr>
    </p:bg>
    <p:spTree>
      <p:nvGrpSpPr>
        <p:cNvPr id="305" name="Shape 305"/>
        <p:cNvGrpSpPr/>
        <p:nvPr/>
      </p:nvGrpSpPr>
      <p:grpSpPr>
        <a:xfrm>
          <a:off x="0" y="0"/>
          <a:ext cx="0" cy="0"/>
          <a:chOff x="0" y="0"/>
          <a:chExt cx="0" cy="0"/>
        </a:xfrm>
      </p:grpSpPr>
      <p:graphicFrame>
        <p:nvGraphicFramePr>
          <p:cNvPr id="306" name="Google Shape;306;p34"/>
          <p:cNvGraphicFramePr/>
          <p:nvPr/>
        </p:nvGraphicFramePr>
        <p:xfrm>
          <a:off x="226300" y="3067900"/>
          <a:ext cx="3000000" cy="3000000"/>
        </p:xfrm>
        <a:graphic>
          <a:graphicData uri="http://schemas.openxmlformats.org/drawingml/2006/table">
            <a:tbl>
              <a:tblPr>
                <a:noFill/>
                <a:tableStyleId>{E13C7B6A-CE6E-4B75-9E71-CC83459C2257}</a:tableStyleId>
              </a:tblPr>
              <a:tblGrid>
                <a:gridCol w="8691375"/>
              </a:tblGrid>
              <a:tr h="499300">
                <a:tc>
                  <a:txBody>
                    <a:bodyPr/>
                    <a:lstStyle/>
                    <a:p>
                      <a:pPr indent="0" lvl="0" marL="0" rtl="0" algn="l">
                        <a:spcBef>
                          <a:spcPts val="0"/>
                        </a:spcBef>
                        <a:spcAft>
                          <a:spcPts val="0"/>
                        </a:spcAft>
                        <a:buNone/>
                      </a:pPr>
                      <a:r>
                        <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graphicFrame>
        <p:nvGraphicFramePr>
          <p:cNvPr id="307" name="Google Shape;307;p34"/>
          <p:cNvGraphicFramePr/>
          <p:nvPr/>
        </p:nvGraphicFramePr>
        <p:xfrm>
          <a:off x="226300" y="3744175"/>
          <a:ext cx="3000000" cy="3000000"/>
        </p:xfrm>
        <a:graphic>
          <a:graphicData uri="http://schemas.openxmlformats.org/drawingml/2006/table">
            <a:tbl>
              <a:tblPr>
                <a:noFill/>
                <a:tableStyleId>{E13C7B6A-CE6E-4B75-9E71-CC83459C2257}</a:tableStyleId>
              </a:tblPr>
              <a:tblGrid>
                <a:gridCol w="8691375"/>
              </a:tblGrid>
              <a:tr h="499300">
                <a:tc>
                  <a:txBody>
                    <a:bodyPr/>
                    <a:lstStyle/>
                    <a:p>
                      <a:pPr indent="0" lvl="0" marL="0" rtl="0" algn="l">
                        <a:spcBef>
                          <a:spcPts val="0"/>
                        </a:spcBef>
                        <a:spcAft>
                          <a:spcPts val="0"/>
                        </a:spcAft>
                        <a:buNone/>
                      </a:pPr>
                      <a:r>
                        <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graphicFrame>
        <p:nvGraphicFramePr>
          <p:cNvPr id="308" name="Google Shape;308;p34"/>
          <p:cNvGraphicFramePr/>
          <p:nvPr/>
        </p:nvGraphicFramePr>
        <p:xfrm>
          <a:off x="226300" y="4420450"/>
          <a:ext cx="3000000" cy="3000000"/>
        </p:xfrm>
        <a:graphic>
          <a:graphicData uri="http://schemas.openxmlformats.org/drawingml/2006/table">
            <a:tbl>
              <a:tblPr>
                <a:noFill/>
                <a:tableStyleId>{E13C7B6A-CE6E-4B75-9E71-CC83459C2257}</a:tableStyleId>
              </a:tblPr>
              <a:tblGrid>
                <a:gridCol w="8691375"/>
              </a:tblGrid>
              <a:tr h="499300">
                <a:tc>
                  <a:txBody>
                    <a:bodyPr/>
                    <a:lstStyle/>
                    <a:p>
                      <a:pPr indent="0" lvl="0" marL="0" rtl="0" algn="l">
                        <a:spcBef>
                          <a:spcPts val="0"/>
                        </a:spcBef>
                        <a:spcAft>
                          <a:spcPts val="0"/>
                        </a:spcAft>
                        <a:buNone/>
                      </a:pPr>
                      <a:r>
                        <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graphicFrame>
        <p:nvGraphicFramePr>
          <p:cNvPr id="309" name="Google Shape;309;p34"/>
          <p:cNvGraphicFramePr/>
          <p:nvPr/>
        </p:nvGraphicFramePr>
        <p:xfrm>
          <a:off x="226313" y="2391625"/>
          <a:ext cx="3000000" cy="3000000"/>
        </p:xfrm>
        <a:graphic>
          <a:graphicData uri="http://schemas.openxmlformats.org/drawingml/2006/table">
            <a:tbl>
              <a:tblPr>
                <a:noFill/>
                <a:tableStyleId>{E13C7B6A-CE6E-4B75-9E71-CC83459C2257}</a:tableStyleId>
              </a:tblPr>
              <a:tblGrid>
                <a:gridCol w="8691375"/>
              </a:tblGrid>
              <a:tr h="499300">
                <a:tc>
                  <a:txBody>
                    <a:bodyPr/>
                    <a:lstStyle/>
                    <a:p>
                      <a:pPr indent="0" lvl="0" marL="0" rtl="0" algn="l">
                        <a:spcBef>
                          <a:spcPts val="0"/>
                        </a:spcBef>
                        <a:spcAft>
                          <a:spcPts val="0"/>
                        </a:spcAft>
                        <a:buNone/>
                      </a:pPr>
                      <a:r>
                        <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graphicFrame>
        <p:nvGraphicFramePr>
          <p:cNvPr id="310" name="Google Shape;310;p34"/>
          <p:cNvGraphicFramePr/>
          <p:nvPr/>
        </p:nvGraphicFramePr>
        <p:xfrm>
          <a:off x="226288" y="1715350"/>
          <a:ext cx="3000000" cy="3000000"/>
        </p:xfrm>
        <a:graphic>
          <a:graphicData uri="http://schemas.openxmlformats.org/drawingml/2006/table">
            <a:tbl>
              <a:tblPr>
                <a:noFill/>
                <a:tableStyleId>{E13C7B6A-CE6E-4B75-9E71-CC83459C2257}</a:tableStyleId>
              </a:tblPr>
              <a:tblGrid>
                <a:gridCol w="8691375"/>
              </a:tblGrid>
              <a:tr h="499300">
                <a:tc>
                  <a:txBody>
                    <a:bodyPr/>
                    <a:lstStyle/>
                    <a:p>
                      <a:pPr indent="0" lvl="0" marL="0" rtl="0" algn="l">
                        <a:spcBef>
                          <a:spcPts val="0"/>
                        </a:spcBef>
                        <a:spcAft>
                          <a:spcPts val="0"/>
                        </a:spcAft>
                        <a:buNone/>
                      </a:pPr>
                      <a:r>
                        <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sp>
        <p:nvSpPr>
          <p:cNvPr id="311" name="Google Shape;311;p34"/>
          <p:cNvSpPr txBox="1"/>
          <p:nvPr>
            <p:ph idx="1" type="subTitle"/>
          </p:nvPr>
        </p:nvSpPr>
        <p:spPr>
          <a:xfrm>
            <a:off x="228600" y="1715350"/>
            <a:ext cx="1782300" cy="4992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1pPr>
            <a:lvl2pPr lvl="1">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2pPr>
            <a:lvl3pPr lvl="2">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3pPr>
            <a:lvl4pPr lvl="3">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4pPr>
            <a:lvl5pPr lvl="4">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5pPr>
            <a:lvl6pPr lvl="5">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6pPr>
            <a:lvl7pPr lvl="6">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7pPr>
            <a:lvl8pPr lvl="7">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8pPr>
            <a:lvl9pPr lvl="8">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9pPr>
          </a:lstStyle>
          <a:p/>
        </p:txBody>
      </p:sp>
      <p:sp>
        <p:nvSpPr>
          <p:cNvPr id="312" name="Google Shape;312;p34"/>
          <p:cNvSpPr txBox="1"/>
          <p:nvPr>
            <p:ph type="title"/>
          </p:nvPr>
        </p:nvSpPr>
        <p:spPr>
          <a:xfrm>
            <a:off x="3921508" y="1715350"/>
            <a:ext cx="4996200" cy="499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dk1"/>
              </a:buClr>
              <a:buSzPts val="2400"/>
              <a:buNone/>
              <a:defRPr sz="2400"/>
            </a:lvl1pPr>
            <a:lvl2pPr lvl="1" algn="r">
              <a:spcBef>
                <a:spcPts val="0"/>
              </a:spcBef>
              <a:spcAft>
                <a:spcPts val="0"/>
              </a:spcAft>
              <a:buClr>
                <a:schemeClr val="dk1"/>
              </a:buClr>
              <a:buSzPts val="2400"/>
              <a:buNone/>
              <a:defRPr sz="2400"/>
            </a:lvl2pPr>
            <a:lvl3pPr lvl="2" algn="r">
              <a:spcBef>
                <a:spcPts val="0"/>
              </a:spcBef>
              <a:spcAft>
                <a:spcPts val="0"/>
              </a:spcAft>
              <a:buClr>
                <a:schemeClr val="dk1"/>
              </a:buClr>
              <a:buSzPts val="2400"/>
              <a:buNone/>
              <a:defRPr sz="2400"/>
            </a:lvl3pPr>
            <a:lvl4pPr lvl="3" algn="r">
              <a:spcBef>
                <a:spcPts val="0"/>
              </a:spcBef>
              <a:spcAft>
                <a:spcPts val="0"/>
              </a:spcAft>
              <a:buClr>
                <a:schemeClr val="dk1"/>
              </a:buClr>
              <a:buSzPts val="2400"/>
              <a:buNone/>
              <a:defRPr sz="2400"/>
            </a:lvl4pPr>
            <a:lvl5pPr lvl="4" algn="r">
              <a:spcBef>
                <a:spcPts val="0"/>
              </a:spcBef>
              <a:spcAft>
                <a:spcPts val="0"/>
              </a:spcAft>
              <a:buClr>
                <a:schemeClr val="dk1"/>
              </a:buClr>
              <a:buSzPts val="2400"/>
              <a:buNone/>
              <a:defRPr sz="2400"/>
            </a:lvl5pPr>
            <a:lvl6pPr lvl="5" algn="r">
              <a:spcBef>
                <a:spcPts val="0"/>
              </a:spcBef>
              <a:spcAft>
                <a:spcPts val="0"/>
              </a:spcAft>
              <a:buClr>
                <a:schemeClr val="dk1"/>
              </a:buClr>
              <a:buSzPts val="2400"/>
              <a:buNone/>
              <a:defRPr sz="2400"/>
            </a:lvl6pPr>
            <a:lvl7pPr lvl="6" algn="r">
              <a:spcBef>
                <a:spcPts val="0"/>
              </a:spcBef>
              <a:spcAft>
                <a:spcPts val="0"/>
              </a:spcAft>
              <a:buClr>
                <a:schemeClr val="dk1"/>
              </a:buClr>
              <a:buSzPts val="2400"/>
              <a:buNone/>
              <a:defRPr sz="2400"/>
            </a:lvl7pPr>
            <a:lvl8pPr lvl="7" algn="r">
              <a:spcBef>
                <a:spcPts val="0"/>
              </a:spcBef>
              <a:spcAft>
                <a:spcPts val="0"/>
              </a:spcAft>
              <a:buClr>
                <a:schemeClr val="dk1"/>
              </a:buClr>
              <a:buSzPts val="2400"/>
              <a:buNone/>
              <a:defRPr sz="2400"/>
            </a:lvl8pPr>
            <a:lvl9pPr lvl="8" algn="r">
              <a:spcBef>
                <a:spcPts val="0"/>
              </a:spcBef>
              <a:spcAft>
                <a:spcPts val="0"/>
              </a:spcAft>
              <a:buClr>
                <a:schemeClr val="dk1"/>
              </a:buClr>
              <a:buSzPts val="2400"/>
              <a:buNone/>
              <a:defRPr sz="2400"/>
            </a:lvl9pPr>
          </a:lstStyle>
          <a:p/>
        </p:txBody>
      </p:sp>
      <p:sp>
        <p:nvSpPr>
          <p:cNvPr id="313" name="Google Shape;313;p34"/>
          <p:cNvSpPr txBox="1"/>
          <p:nvPr>
            <p:ph idx="2" type="subTitle"/>
          </p:nvPr>
        </p:nvSpPr>
        <p:spPr>
          <a:xfrm>
            <a:off x="227388" y="2391625"/>
            <a:ext cx="1782300" cy="4992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1pPr>
            <a:lvl2pPr lvl="1">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2pPr>
            <a:lvl3pPr lvl="2">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3pPr>
            <a:lvl4pPr lvl="3">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4pPr>
            <a:lvl5pPr lvl="4">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5pPr>
            <a:lvl6pPr lvl="5">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6pPr>
            <a:lvl7pPr lvl="6">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7pPr>
            <a:lvl8pPr lvl="7">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8pPr>
            <a:lvl9pPr lvl="8">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9pPr>
          </a:lstStyle>
          <a:p/>
        </p:txBody>
      </p:sp>
      <p:sp>
        <p:nvSpPr>
          <p:cNvPr id="314" name="Google Shape;314;p34"/>
          <p:cNvSpPr txBox="1"/>
          <p:nvPr>
            <p:ph idx="3" type="title"/>
          </p:nvPr>
        </p:nvSpPr>
        <p:spPr>
          <a:xfrm>
            <a:off x="3920125" y="2391625"/>
            <a:ext cx="4996200" cy="499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dk1"/>
              </a:buClr>
              <a:buSzPts val="2400"/>
              <a:buNone/>
              <a:defRPr sz="2400"/>
            </a:lvl1pPr>
            <a:lvl2pPr lvl="1" algn="r">
              <a:spcBef>
                <a:spcPts val="0"/>
              </a:spcBef>
              <a:spcAft>
                <a:spcPts val="0"/>
              </a:spcAft>
              <a:buClr>
                <a:schemeClr val="dk1"/>
              </a:buClr>
              <a:buSzPts val="2400"/>
              <a:buNone/>
              <a:defRPr sz="2400"/>
            </a:lvl2pPr>
            <a:lvl3pPr lvl="2" algn="r">
              <a:spcBef>
                <a:spcPts val="0"/>
              </a:spcBef>
              <a:spcAft>
                <a:spcPts val="0"/>
              </a:spcAft>
              <a:buClr>
                <a:schemeClr val="dk1"/>
              </a:buClr>
              <a:buSzPts val="2400"/>
              <a:buNone/>
              <a:defRPr sz="2400"/>
            </a:lvl3pPr>
            <a:lvl4pPr lvl="3" algn="r">
              <a:spcBef>
                <a:spcPts val="0"/>
              </a:spcBef>
              <a:spcAft>
                <a:spcPts val="0"/>
              </a:spcAft>
              <a:buClr>
                <a:schemeClr val="dk1"/>
              </a:buClr>
              <a:buSzPts val="2400"/>
              <a:buNone/>
              <a:defRPr sz="2400"/>
            </a:lvl4pPr>
            <a:lvl5pPr lvl="4" algn="r">
              <a:spcBef>
                <a:spcPts val="0"/>
              </a:spcBef>
              <a:spcAft>
                <a:spcPts val="0"/>
              </a:spcAft>
              <a:buClr>
                <a:schemeClr val="dk1"/>
              </a:buClr>
              <a:buSzPts val="2400"/>
              <a:buNone/>
              <a:defRPr sz="2400"/>
            </a:lvl5pPr>
            <a:lvl6pPr lvl="5" algn="r">
              <a:spcBef>
                <a:spcPts val="0"/>
              </a:spcBef>
              <a:spcAft>
                <a:spcPts val="0"/>
              </a:spcAft>
              <a:buClr>
                <a:schemeClr val="dk1"/>
              </a:buClr>
              <a:buSzPts val="2400"/>
              <a:buNone/>
              <a:defRPr sz="2400"/>
            </a:lvl6pPr>
            <a:lvl7pPr lvl="6" algn="r">
              <a:spcBef>
                <a:spcPts val="0"/>
              </a:spcBef>
              <a:spcAft>
                <a:spcPts val="0"/>
              </a:spcAft>
              <a:buClr>
                <a:schemeClr val="dk1"/>
              </a:buClr>
              <a:buSzPts val="2400"/>
              <a:buNone/>
              <a:defRPr sz="2400"/>
            </a:lvl7pPr>
            <a:lvl8pPr lvl="7" algn="r">
              <a:spcBef>
                <a:spcPts val="0"/>
              </a:spcBef>
              <a:spcAft>
                <a:spcPts val="0"/>
              </a:spcAft>
              <a:buClr>
                <a:schemeClr val="dk1"/>
              </a:buClr>
              <a:buSzPts val="2400"/>
              <a:buNone/>
              <a:defRPr sz="2400"/>
            </a:lvl8pPr>
            <a:lvl9pPr lvl="8" algn="r">
              <a:spcBef>
                <a:spcPts val="0"/>
              </a:spcBef>
              <a:spcAft>
                <a:spcPts val="0"/>
              </a:spcAft>
              <a:buClr>
                <a:schemeClr val="dk1"/>
              </a:buClr>
              <a:buSzPts val="2400"/>
              <a:buNone/>
              <a:defRPr sz="2400"/>
            </a:lvl9pPr>
          </a:lstStyle>
          <a:p/>
        </p:txBody>
      </p:sp>
      <p:sp>
        <p:nvSpPr>
          <p:cNvPr id="315" name="Google Shape;315;p34"/>
          <p:cNvSpPr txBox="1"/>
          <p:nvPr>
            <p:ph idx="4" type="subTitle"/>
          </p:nvPr>
        </p:nvSpPr>
        <p:spPr>
          <a:xfrm>
            <a:off x="227388" y="3067900"/>
            <a:ext cx="1782300" cy="4992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1pPr>
            <a:lvl2pPr lvl="1">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2pPr>
            <a:lvl3pPr lvl="2">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3pPr>
            <a:lvl4pPr lvl="3">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4pPr>
            <a:lvl5pPr lvl="4">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5pPr>
            <a:lvl6pPr lvl="5">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6pPr>
            <a:lvl7pPr lvl="6">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7pPr>
            <a:lvl8pPr lvl="7">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8pPr>
            <a:lvl9pPr lvl="8">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9pPr>
          </a:lstStyle>
          <a:p/>
        </p:txBody>
      </p:sp>
      <p:sp>
        <p:nvSpPr>
          <p:cNvPr id="316" name="Google Shape;316;p34"/>
          <p:cNvSpPr txBox="1"/>
          <p:nvPr>
            <p:ph idx="5" type="title"/>
          </p:nvPr>
        </p:nvSpPr>
        <p:spPr>
          <a:xfrm>
            <a:off x="3920125" y="3067900"/>
            <a:ext cx="4996200" cy="499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dk1"/>
              </a:buClr>
              <a:buSzPts val="2400"/>
              <a:buNone/>
              <a:defRPr sz="2400"/>
            </a:lvl1pPr>
            <a:lvl2pPr lvl="1" algn="r">
              <a:spcBef>
                <a:spcPts val="0"/>
              </a:spcBef>
              <a:spcAft>
                <a:spcPts val="0"/>
              </a:spcAft>
              <a:buClr>
                <a:schemeClr val="dk1"/>
              </a:buClr>
              <a:buSzPts val="2400"/>
              <a:buNone/>
              <a:defRPr sz="2400"/>
            </a:lvl2pPr>
            <a:lvl3pPr lvl="2" algn="r">
              <a:spcBef>
                <a:spcPts val="0"/>
              </a:spcBef>
              <a:spcAft>
                <a:spcPts val="0"/>
              </a:spcAft>
              <a:buClr>
                <a:schemeClr val="dk1"/>
              </a:buClr>
              <a:buSzPts val="2400"/>
              <a:buNone/>
              <a:defRPr sz="2400"/>
            </a:lvl3pPr>
            <a:lvl4pPr lvl="3" algn="r">
              <a:spcBef>
                <a:spcPts val="0"/>
              </a:spcBef>
              <a:spcAft>
                <a:spcPts val="0"/>
              </a:spcAft>
              <a:buClr>
                <a:schemeClr val="dk1"/>
              </a:buClr>
              <a:buSzPts val="2400"/>
              <a:buNone/>
              <a:defRPr sz="2400"/>
            </a:lvl4pPr>
            <a:lvl5pPr lvl="4" algn="r">
              <a:spcBef>
                <a:spcPts val="0"/>
              </a:spcBef>
              <a:spcAft>
                <a:spcPts val="0"/>
              </a:spcAft>
              <a:buClr>
                <a:schemeClr val="dk1"/>
              </a:buClr>
              <a:buSzPts val="2400"/>
              <a:buNone/>
              <a:defRPr sz="2400"/>
            </a:lvl5pPr>
            <a:lvl6pPr lvl="5" algn="r">
              <a:spcBef>
                <a:spcPts val="0"/>
              </a:spcBef>
              <a:spcAft>
                <a:spcPts val="0"/>
              </a:spcAft>
              <a:buClr>
                <a:schemeClr val="dk1"/>
              </a:buClr>
              <a:buSzPts val="2400"/>
              <a:buNone/>
              <a:defRPr sz="2400"/>
            </a:lvl6pPr>
            <a:lvl7pPr lvl="6" algn="r">
              <a:spcBef>
                <a:spcPts val="0"/>
              </a:spcBef>
              <a:spcAft>
                <a:spcPts val="0"/>
              </a:spcAft>
              <a:buClr>
                <a:schemeClr val="dk1"/>
              </a:buClr>
              <a:buSzPts val="2400"/>
              <a:buNone/>
              <a:defRPr sz="2400"/>
            </a:lvl7pPr>
            <a:lvl8pPr lvl="7" algn="r">
              <a:spcBef>
                <a:spcPts val="0"/>
              </a:spcBef>
              <a:spcAft>
                <a:spcPts val="0"/>
              </a:spcAft>
              <a:buClr>
                <a:schemeClr val="dk1"/>
              </a:buClr>
              <a:buSzPts val="2400"/>
              <a:buNone/>
              <a:defRPr sz="2400"/>
            </a:lvl8pPr>
            <a:lvl9pPr lvl="8" algn="r">
              <a:spcBef>
                <a:spcPts val="0"/>
              </a:spcBef>
              <a:spcAft>
                <a:spcPts val="0"/>
              </a:spcAft>
              <a:buClr>
                <a:schemeClr val="dk1"/>
              </a:buClr>
              <a:buSzPts val="2400"/>
              <a:buNone/>
              <a:defRPr sz="2400"/>
            </a:lvl9pPr>
          </a:lstStyle>
          <a:p/>
        </p:txBody>
      </p:sp>
      <p:sp>
        <p:nvSpPr>
          <p:cNvPr id="317" name="Google Shape;317;p34"/>
          <p:cNvSpPr txBox="1"/>
          <p:nvPr>
            <p:ph idx="6" type="subTitle"/>
          </p:nvPr>
        </p:nvSpPr>
        <p:spPr>
          <a:xfrm>
            <a:off x="227388" y="3744225"/>
            <a:ext cx="1782300" cy="4992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1pPr>
            <a:lvl2pPr lvl="1">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2pPr>
            <a:lvl3pPr lvl="2">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3pPr>
            <a:lvl4pPr lvl="3">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4pPr>
            <a:lvl5pPr lvl="4">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5pPr>
            <a:lvl6pPr lvl="5">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6pPr>
            <a:lvl7pPr lvl="6">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7pPr>
            <a:lvl8pPr lvl="7">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8pPr>
            <a:lvl9pPr lvl="8">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9pPr>
          </a:lstStyle>
          <a:p/>
        </p:txBody>
      </p:sp>
      <p:sp>
        <p:nvSpPr>
          <p:cNvPr id="318" name="Google Shape;318;p34"/>
          <p:cNvSpPr txBox="1"/>
          <p:nvPr>
            <p:ph idx="7" type="title"/>
          </p:nvPr>
        </p:nvSpPr>
        <p:spPr>
          <a:xfrm>
            <a:off x="3920125" y="3744225"/>
            <a:ext cx="4996200" cy="499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dk1"/>
              </a:buClr>
              <a:buSzPts val="2400"/>
              <a:buNone/>
              <a:defRPr sz="2400"/>
            </a:lvl1pPr>
            <a:lvl2pPr lvl="1" algn="r">
              <a:spcBef>
                <a:spcPts val="0"/>
              </a:spcBef>
              <a:spcAft>
                <a:spcPts val="0"/>
              </a:spcAft>
              <a:buClr>
                <a:schemeClr val="dk1"/>
              </a:buClr>
              <a:buSzPts val="2400"/>
              <a:buNone/>
              <a:defRPr sz="2400"/>
            </a:lvl2pPr>
            <a:lvl3pPr lvl="2" algn="r">
              <a:spcBef>
                <a:spcPts val="0"/>
              </a:spcBef>
              <a:spcAft>
                <a:spcPts val="0"/>
              </a:spcAft>
              <a:buClr>
                <a:schemeClr val="dk1"/>
              </a:buClr>
              <a:buSzPts val="2400"/>
              <a:buNone/>
              <a:defRPr sz="2400"/>
            </a:lvl3pPr>
            <a:lvl4pPr lvl="3" algn="r">
              <a:spcBef>
                <a:spcPts val="0"/>
              </a:spcBef>
              <a:spcAft>
                <a:spcPts val="0"/>
              </a:spcAft>
              <a:buClr>
                <a:schemeClr val="dk1"/>
              </a:buClr>
              <a:buSzPts val="2400"/>
              <a:buNone/>
              <a:defRPr sz="2400"/>
            </a:lvl4pPr>
            <a:lvl5pPr lvl="4" algn="r">
              <a:spcBef>
                <a:spcPts val="0"/>
              </a:spcBef>
              <a:spcAft>
                <a:spcPts val="0"/>
              </a:spcAft>
              <a:buClr>
                <a:schemeClr val="dk1"/>
              </a:buClr>
              <a:buSzPts val="2400"/>
              <a:buNone/>
              <a:defRPr sz="2400"/>
            </a:lvl5pPr>
            <a:lvl6pPr lvl="5" algn="r">
              <a:spcBef>
                <a:spcPts val="0"/>
              </a:spcBef>
              <a:spcAft>
                <a:spcPts val="0"/>
              </a:spcAft>
              <a:buClr>
                <a:schemeClr val="dk1"/>
              </a:buClr>
              <a:buSzPts val="2400"/>
              <a:buNone/>
              <a:defRPr sz="2400"/>
            </a:lvl6pPr>
            <a:lvl7pPr lvl="6" algn="r">
              <a:spcBef>
                <a:spcPts val="0"/>
              </a:spcBef>
              <a:spcAft>
                <a:spcPts val="0"/>
              </a:spcAft>
              <a:buClr>
                <a:schemeClr val="dk1"/>
              </a:buClr>
              <a:buSzPts val="2400"/>
              <a:buNone/>
              <a:defRPr sz="2400"/>
            </a:lvl7pPr>
            <a:lvl8pPr lvl="7" algn="r">
              <a:spcBef>
                <a:spcPts val="0"/>
              </a:spcBef>
              <a:spcAft>
                <a:spcPts val="0"/>
              </a:spcAft>
              <a:buClr>
                <a:schemeClr val="dk1"/>
              </a:buClr>
              <a:buSzPts val="2400"/>
              <a:buNone/>
              <a:defRPr sz="2400"/>
            </a:lvl8pPr>
            <a:lvl9pPr lvl="8" algn="r">
              <a:spcBef>
                <a:spcPts val="0"/>
              </a:spcBef>
              <a:spcAft>
                <a:spcPts val="0"/>
              </a:spcAft>
              <a:buClr>
                <a:schemeClr val="dk1"/>
              </a:buClr>
              <a:buSzPts val="2400"/>
              <a:buNone/>
              <a:defRPr sz="2400"/>
            </a:lvl9pPr>
          </a:lstStyle>
          <a:p/>
        </p:txBody>
      </p:sp>
      <p:sp>
        <p:nvSpPr>
          <p:cNvPr id="319" name="Google Shape;319;p34"/>
          <p:cNvSpPr txBox="1"/>
          <p:nvPr>
            <p:ph idx="8" type="subTitle"/>
          </p:nvPr>
        </p:nvSpPr>
        <p:spPr>
          <a:xfrm>
            <a:off x="227413" y="4420450"/>
            <a:ext cx="1782300" cy="4992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1pPr>
            <a:lvl2pPr lvl="1">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2pPr>
            <a:lvl3pPr lvl="2">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3pPr>
            <a:lvl4pPr lvl="3">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4pPr>
            <a:lvl5pPr lvl="4">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5pPr>
            <a:lvl6pPr lvl="5">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6pPr>
            <a:lvl7pPr lvl="6">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7pPr>
            <a:lvl8pPr lvl="7">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8pPr>
            <a:lvl9pPr lvl="8">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9pPr>
          </a:lstStyle>
          <a:p/>
        </p:txBody>
      </p:sp>
      <p:sp>
        <p:nvSpPr>
          <p:cNvPr id="320" name="Google Shape;320;p34"/>
          <p:cNvSpPr txBox="1"/>
          <p:nvPr>
            <p:ph idx="9" type="title"/>
          </p:nvPr>
        </p:nvSpPr>
        <p:spPr>
          <a:xfrm>
            <a:off x="3920154" y="4420450"/>
            <a:ext cx="4996200" cy="499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dk1"/>
              </a:buClr>
              <a:buSzPts val="2400"/>
              <a:buNone/>
              <a:defRPr sz="2400"/>
            </a:lvl1pPr>
            <a:lvl2pPr lvl="1" algn="r">
              <a:spcBef>
                <a:spcPts val="0"/>
              </a:spcBef>
              <a:spcAft>
                <a:spcPts val="0"/>
              </a:spcAft>
              <a:buClr>
                <a:schemeClr val="dk1"/>
              </a:buClr>
              <a:buSzPts val="2400"/>
              <a:buNone/>
              <a:defRPr sz="2400"/>
            </a:lvl2pPr>
            <a:lvl3pPr lvl="2" algn="r">
              <a:spcBef>
                <a:spcPts val="0"/>
              </a:spcBef>
              <a:spcAft>
                <a:spcPts val="0"/>
              </a:spcAft>
              <a:buClr>
                <a:schemeClr val="dk1"/>
              </a:buClr>
              <a:buSzPts val="2400"/>
              <a:buNone/>
              <a:defRPr sz="2400"/>
            </a:lvl3pPr>
            <a:lvl4pPr lvl="3" algn="r">
              <a:spcBef>
                <a:spcPts val="0"/>
              </a:spcBef>
              <a:spcAft>
                <a:spcPts val="0"/>
              </a:spcAft>
              <a:buClr>
                <a:schemeClr val="dk1"/>
              </a:buClr>
              <a:buSzPts val="2400"/>
              <a:buNone/>
              <a:defRPr sz="2400"/>
            </a:lvl4pPr>
            <a:lvl5pPr lvl="4" algn="r">
              <a:spcBef>
                <a:spcPts val="0"/>
              </a:spcBef>
              <a:spcAft>
                <a:spcPts val="0"/>
              </a:spcAft>
              <a:buClr>
                <a:schemeClr val="dk1"/>
              </a:buClr>
              <a:buSzPts val="2400"/>
              <a:buNone/>
              <a:defRPr sz="2400"/>
            </a:lvl5pPr>
            <a:lvl6pPr lvl="5" algn="r">
              <a:spcBef>
                <a:spcPts val="0"/>
              </a:spcBef>
              <a:spcAft>
                <a:spcPts val="0"/>
              </a:spcAft>
              <a:buClr>
                <a:schemeClr val="dk1"/>
              </a:buClr>
              <a:buSzPts val="2400"/>
              <a:buNone/>
              <a:defRPr sz="2400"/>
            </a:lvl6pPr>
            <a:lvl7pPr lvl="6" algn="r">
              <a:spcBef>
                <a:spcPts val="0"/>
              </a:spcBef>
              <a:spcAft>
                <a:spcPts val="0"/>
              </a:spcAft>
              <a:buClr>
                <a:schemeClr val="dk1"/>
              </a:buClr>
              <a:buSzPts val="2400"/>
              <a:buNone/>
              <a:defRPr sz="2400"/>
            </a:lvl7pPr>
            <a:lvl8pPr lvl="7" algn="r">
              <a:spcBef>
                <a:spcPts val="0"/>
              </a:spcBef>
              <a:spcAft>
                <a:spcPts val="0"/>
              </a:spcAft>
              <a:buClr>
                <a:schemeClr val="dk1"/>
              </a:buClr>
              <a:buSzPts val="2400"/>
              <a:buNone/>
              <a:defRPr sz="2400"/>
            </a:lvl8pPr>
            <a:lvl9pPr lvl="8" algn="r">
              <a:spcBef>
                <a:spcPts val="0"/>
              </a:spcBef>
              <a:spcAft>
                <a:spcPts val="0"/>
              </a:spcAft>
              <a:buClr>
                <a:schemeClr val="dk1"/>
              </a:buClr>
              <a:buSzPts val="2400"/>
              <a:buNone/>
              <a:defRPr sz="2400"/>
            </a:lvl9pPr>
          </a:lstStyle>
          <a:p/>
        </p:txBody>
      </p:sp>
      <p:sp>
        <p:nvSpPr>
          <p:cNvPr id="321" name="Google Shape;321;p34"/>
          <p:cNvSpPr txBox="1"/>
          <p:nvPr>
            <p:ph idx="13" type="title"/>
          </p:nvPr>
        </p:nvSpPr>
        <p:spPr>
          <a:xfrm>
            <a:off x="230900" y="457200"/>
            <a:ext cx="44064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322" name="Google Shape;322;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ing campaign">
  <p:cSld name="CUSTOM_1">
    <p:bg>
      <p:bgPr>
        <a:solidFill>
          <a:schemeClr val="dk1"/>
        </a:solidFill>
      </p:bgPr>
    </p:bg>
    <p:spTree>
      <p:nvGrpSpPr>
        <p:cNvPr id="323" name="Shape 323"/>
        <p:cNvGrpSpPr/>
        <p:nvPr/>
      </p:nvGrpSpPr>
      <p:grpSpPr>
        <a:xfrm>
          <a:off x="0" y="0"/>
          <a:ext cx="0" cy="0"/>
          <a:chOff x="0" y="0"/>
          <a:chExt cx="0" cy="0"/>
        </a:xfrm>
      </p:grpSpPr>
      <p:sp>
        <p:nvSpPr>
          <p:cNvPr id="324" name="Google Shape;324;p35"/>
          <p:cNvSpPr txBox="1"/>
          <p:nvPr>
            <p:ph type="title"/>
          </p:nvPr>
        </p:nvSpPr>
        <p:spPr>
          <a:xfrm>
            <a:off x="230900" y="457200"/>
            <a:ext cx="57129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600"/>
              <a:buNone/>
              <a:defRPr>
                <a:solidFill>
                  <a:schemeClr val="dk2"/>
                </a:solidFill>
              </a:defRPr>
            </a:lvl1pPr>
            <a:lvl2pPr lvl="1">
              <a:spcBef>
                <a:spcPts val="0"/>
              </a:spcBef>
              <a:spcAft>
                <a:spcPts val="0"/>
              </a:spcAft>
              <a:buClr>
                <a:schemeClr val="dk2"/>
              </a:buClr>
              <a:buSzPts val="3600"/>
              <a:buNone/>
              <a:defRPr sz="3600">
                <a:solidFill>
                  <a:schemeClr val="dk2"/>
                </a:solidFill>
              </a:defRPr>
            </a:lvl2pPr>
            <a:lvl3pPr lvl="2">
              <a:spcBef>
                <a:spcPts val="0"/>
              </a:spcBef>
              <a:spcAft>
                <a:spcPts val="0"/>
              </a:spcAft>
              <a:buClr>
                <a:schemeClr val="dk2"/>
              </a:buClr>
              <a:buSzPts val="3600"/>
              <a:buNone/>
              <a:defRPr sz="3600">
                <a:solidFill>
                  <a:schemeClr val="dk2"/>
                </a:solidFill>
              </a:defRPr>
            </a:lvl3pPr>
            <a:lvl4pPr lvl="3">
              <a:spcBef>
                <a:spcPts val="0"/>
              </a:spcBef>
              <a:spcAft>
                <a:spcPts val="0"/>
              </a:spcAft>
              <a:buClr>
                <a:schemeClr val="dk2"/>
              </a:buClr>
              <a:buSzPts val="3600"/>
              <a:buNone/>
              <a:defRPr sz="3600">
                <a:solidFill>
                  <a:schemeClr val="dk2"/>
                </a:solidFill>
              </a:defRPr>
            </a:lvl4pPr>
            <a:lvl5pPr lvl="4">
              <a:spcBef>
                <a:spcPts val="0"/>
              </a:spcBef>
              <a:spcAft>
                <a:spcPts val="0"/>
              </a:spcAft>
              <a:buClr>
                <a:schemeClr val="dk2"/>
              </a:buClr>
              <a:buSzPts val="3600"/>
              <a:buNone/>
              <a:defRPr sz="3600">
                <a:solidFill>
                  <a:schemeClr val="dk2"/>
                </a:solidFill>
              </a:defRPr>
            </a:lvl5pPr>
            <a:lvl6pPr lvl="5">
              <a:spcBef>
                <a:spcPts val="0"/>
              </a:spcBef>
              <a:spcAft>
                <a:spcPts val="0"/>
              </a:spcAft>
              <a:buClr>
                <a:schemeClr val="dk2"/>
              </a:buClr>
              <a:buSzPts val="3600"/>
              <a:buNone/>
              <a:defRPr sz="3600">
                <a:solidFill>
                  <a:schemeClr val="dk2"/>
                </a:solidFill>
              </a:defRPr>
            </a:lvl6pPr>
            <a:lvl7pPr lvl="6">
              <a:spcBef>
                <a:spcPts val="0"/>
              </a:spcBef>
              <a:spcAft>
                <a:spcPts val="0"/>
              </a:spcAft>
              <a:buClr>
                <a:schemeClr val="dk2"/>
              </a:buClr>
              <a:buSzPts val="3600"/>
              <a:buNone/>
              <a:defRPr sz="3600">
                <a:solidFill>
                  <a:schemeClr val="dk2"/>
                </a:solidFill>
              </a:defRPr>
            </a:lvl7pPr>
            <a:lvl8pPr lvl="7">
              <a:spcBef>
                <a:spcPts val="0"/>
              </a:spcBef>
              <a:spcAft>
                <a:spcPts val="0"/>
              </a:spcAft>
              <a:buClr>
                <a:schemeClr val="dk2"/>
              </a:buClr>
              <a:buSzPts val="3600"/>
              <a:buNone/>
              <a:defRPr sz="3600">
                <a:solidFill>
                  <a:schemeClr val="dk2"/>
                </a:solidFill>
              </a:defRPr>
            </a:lvl8pPr>
            <a:lvl9pPr lvl="8">
              <a:spcBef>
                <a:spcPts val="0"/>
              </a:spcBef>
              <a:spcAft>
                <a:spcPts val="0"/>
              </a:spcAft>
              <a:buClr>
                <a:schemeClr val="dk2"/>
              </a:buClr>
              <a:buSzPts val="3600"/>
              <a:buNone/>
              <a:defRPr sz="3600">
                <a:solidFill>
                  <a:schemeClr val="dk2"/>
                </a:solidFill>
              </a:defRPr>
            </a:lvl9pPr>
          </a:lstStyle>
          <a:p/>
        </p:txBody>
      </p:sp>
      <p:sp>
        <p:nvSpPr>
          <p:cNvPr id="325" name="Google Shape;325;p35"/>
          <p:cNvSpPr/>
          <p:nvPr/>
        </p:nvSpPr>
        <p:spPr>
          <a:xfrm>
            <a:off x="230900" y="2574574"/>
            <a:ext cx="8684400" cy="545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326" name="Google Shape;326;p35"/>
          <p:cNvSpPr/>
          <p:nvPr/>
        </p:nvSpPr>
        <p:spPr>
          <a:xfrm>
            <a:off x="229800" y="3174585"/>
            <a:ext cx="8684400" cy="545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327" name="Google Shape;327;p35"/>
          <p:cNvSpPr/>
          <p:nvPr/>
        </p:nvSpPr>
        <p:spPr>
          <a:xfrm>
            <a:off x="229800" y="3774596"/>
            <a:ext cx="8684400" cy="545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328" name="Google Shape;328;p35"/>
          <p:cNvSpPr/>
          <p:nvPr/>
        </p:nvSpPr>
        <p:spPr>
          <a:xfrm>
            <a:off x="229800" y="4374607"/>
            <a:ext cx="8684400" cy="545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329" name="Google Shape;329;p35"/>
          <p:cNvSpPr txBox="1"/>
          <p:nvPr>
            <p:ph idx="1" type="subTitle"/>
          </p:nvPr>
        </p:nvSpPr>
        <p:spPr>
          <a:xfrm>
            <a:off x="228600" y="2574574"/>
            <a:ext cx="1782300" cy="545400"/>
          </a:xfrm>
          <a:prstGeom prst="rect">
            <a:avLst/>
          </a:prstGeom>
        </p:spPr>
        <p:txBody>
          <a:bodyPr anchorCtr="0" anchor="ctr" bIns="91425" lIns="91425" spcFirstLastPara="1" rIns="91425" wrap="square" tIns="91425">
            <a:noAutofit/>
          </a:bodyPr>
          <a:lstStyle>
            <a:lvl1pPr lvl="0">
              <a:spcBef>
                <a:spcPts val="0"/>
              </a:spcBef>
              <a:spcAft>
                <a:spcPts val="0"/>
              </a:spcAft>
              <a:buSzPts val="1800"/>
              <a:buFont typeface="Crimson Pro Medium"/>
              <a:buNone/>
              <a:defRPr sz="1800">
                <a:latin typeface="Crimson Pro Medium"/>
                <a:ea typeface="Crimson Pro Medium"/>
                <a:cs typeface="Crimson Pro Medium"/>
                <a:sym typeface="Crimson Pro Medium"/>
              </a:defRPr>
            </a:lvl1pPr>
            <a:lvl2pPr lvl="1">
              <a:spcBef>
                <a:spcPts val="0"/>
              </a:spcBef>
              <a:spcAft>
                <a:spcPts val="0"/>
              </a:spcAft>
              <a:buSzPts val="1800"/>
              <a:buFont typeface="Crimson Pro Medium"/>
              <a:buNone/>
              <a:defRPr sz="1800">
                <a:latin typeface="Crimson Pro Medium"/>
                <a:ea typeface="Crimson Pro Medium"/>
                <a:cs typeface="Crimson Pro Medium"/>
                <a:sym typeface="Crimson Pro Medium"/>
              </a:defRPr>
            </a:lvl2pPr>
            <a:lvl3pPr lvl="2">
              <a:spcBef>
                <a:spcPts val="0"/>
              </a:spcBef>
              <a:spcAft>
                <a:spcPts val="0"/>
              </a:spcAft>
              <a:buSzPts val="1800"/>
              <a:buFont typeface="Crimson Pro Medium"/>
              <a:buNone/>
              <a:defRPr sz="1800">
                <a:latin typeface="Crimson Pro Medium"/>
                <a:ea typeface="Crimson Pro Medium"/>
                <a:cs typeface="Crimson Pro Medium"/>
                <a:sym typeface="Crimson Pro Medium"/>
              </a:defRPr>
            </a:lvl3pPr>
            <a:lvl4pPr lvl="3">
              <a:spcBef>
                <a:spcPts val="0"/>
              </a:spcBef>
              <a:spcAft>
                <a:spcPts val="0"/>
              </a:spcAft>
              <a:buSzPts val="1800"/>
              <a:buFont typeface="Crimson Pro Medium"/>
              <a:buNone/>
              <a:defRPr sz="1800">
                <a:latin typeface="Crimson Pro Medium"/>
                <a:ea typeface="Crimson Pro Medium"/>
                <a:cs typeface="Crimson Pro Medium"/>
                <a:sym typeface="Crimson Pro Medium"/>
              </a:defRPr>
            </a:lvl4pPr>
            <a:lvl5pPr lvl="4">
              <a:spcBef>
                <a:spcPts val="0"/>
              </a:spcBef>
              <a:spcAft>
                <a:spcPts val="0"/>
              </a:spcAft>
              <a:buSzPts val="1800"/>
              <a:buFont typeface="Crimson Pro Medium"/>
              <a:buNone/>
              <a:defRPr sz="1800">
                <a:latin typeface="Crimson Pro Medium"/>
                <a:ea typeface="Crimson Pro Medium"/>
                <a:cs typeface="Crimson Pro Medium"/>
                <a:sym typeface="Crimson Pro Medium"/>
              </a:defRPr>
            </a:lvl5pPr>
            <a:lvl6pPr lvl="5">
              <a:spcBef>
                <a:spcPts val="0"/>
              </a:spcBef>
              <a:spcAft>
                <a:spcPts val="0"/>
              </a:spcAft>
              <a:buSzPts val="1800"/>
              <a:buFont typeface="Crimson Pro Medium"/>
              <a:buNone/>
              <a:defRPr sz="1800">
                <a:latin typeface="Crimson Pro Medium"/>
                <a:ea typeface="Crimson Pro Medium"/>
                <a:cs typeface="Crimson Pro Medium"/>
                <a:sym typeface="Crimson Pro Medium"/>
              </a:defRPr>
            </a:lvl6pPr>
            <a:lvl7pPr lvl="6">
              <a:spcBef>
                <a:spcPts val="0"/>
              </a:spcBef>
              <a:spcAft>
                <a:spcPts val="0"/>
              </a:spcAft>
              <a:buSzPts val="1800"/>
              <a:buFont typeface="Crimson Pro Medium"/>
              <a:buNone/>
              <a:defRPr sz="1800">
                <a:latin typeface="Crimson Pro Medium"/>
                <a:ea typeface="Crimson Pro Medium"/>
                <a:cs typeface="Crimson Pro Medium"/>
                <a:sym typeface="Crimson Pro Medium"/>
              </a:defRPr>
            </a:lvl7pPr>
            <a:lvl8pPr lvl="7">
              <a:spcBef>
                <a:spcPts val="0"/>
              </a:spcBef>
              <a:spcAft>
                <a:spcPts val="0"/>
              </a:spcAft>
              <a:buSzPts val="1800"/>
              <a:buFont typeface="Crimson Pro Medium"/>
              <a:buNone/>
              <a:defRPr sz="1800">
                <a:latin typeface="Crimson Pro Medium"/>
                <a:ea typeface="Crimson Pro Medium"/>
                <a:cs typeface="Crimson Pro Medium"/>
                <a:sym typeface="Crimson Pro Medium"/>
              </a:defRPr>
            </a:lvl8pPr>
            <a:lvl9pPr lvl="8">
              <a:spcBef>
                <a:spcPts val="0"/>
              </a:spcBef>
              <a:spcAft>
                <a:spcPts val="0"/>
              </a:spcAft>
              <a:buSzPts val="1800"/>
              <a:buFont typeface="Crimson Pro Medium"/>
              <a:buNone/>
              <a:defRPr sz="1800">
                <a:latin typeface="Crimson Pro Medium"/>
                <a:ea typeface="Crimson Pro Medium"/>
                <a:cs typeface="Crimson Pro Medium"/>
                <a:sym typeface="Crimson Pro Medium"/>
              </a:defRPr>
            </a:lvl9pPr>
          </a:lstStyle>
          <a:p/>
        </p:txBody>
      </p:sp>
      <p:sp>
        <p:nvSpPr>
          <p:cNvPr id="330" name="Google Shape;330;p35"/>
          <p:cNvSpPr txBox="1"/>
          <p:nvPr>
            <p:ph idx="2" type="subTitle"/>
          </p:nvPr>
        </p:nvSpPr>
        <p:spPr>
          <a:xfrm>
            <a:off x="228600" y="3174588"/>
            <a:ext cx="1782300" cy="545400"/>
          </a:xfrm>
          <a:prstGeom prst="rect">
            <a:avLst/>
          </a:prstGeom>
        </p:spPr>
        <p:txBody>
          <a:bodyPr anchorCtr="0" anchor="ctr" bIns="91425" lIns="91425" spcFirstLastPara="1" rIns="91425" wrap="square" tIns="91425">
            <a:noAutofit/>
          </a:bodyPr>
          <a:lstStyle>
            <a:lvl1pPr lvl="0">
              <a:spcBef>
                <a:spcPts val="0"/>
              </a:spcBef>
              <a:spcAft>
                <a:spcPts val="0"/>
              </a:spcAft>
              <a:buSzPts val="1800"/>
              <a:buFont typeface="Crimson Pro Medium"/>
              <a:buNone/>
              <a:defRPr sz="1800">
                <a:latin typeface="Crimson Pro Medium"/>
                <a:ea typeface="Crimson Pro Medium"/>
                <a:cs typeface="Crimson Pro Medium"/>
                <a:sym typeface="Crimson Pro Medium"/>
              </a:defRPr>
            </a:lvl1pPr>
            <a:lvl2pPr lvl="1">
              <a:spcBef>
                <a:spcPts val="0"/>
              </a:spcBef>
              <a:spcAft>
                <a:spcPts val="0"/>
              </a:spcAft>
              <a:buSzPts val="1800"/>
              <a:buFont typeface="Crimson Pro Medium"/>
              <a:buNone/>
              <a:defRPr sz="1800">
                <a:latin typeface="Crimson Pro Medium"/>
                <a:ea typeface="Crimson Pro Medium"/>
                <a:cs typeface="Crimson Pro Medium"/>
                <a:sym typeface="Crimson Pro Medium"/>
              </a:defRPr>
            </a:lvl2pPr>
            <a:lvl3pPr lvl="2">
              <a:spcBef>
                <a:spcPts val="0"/>
              </a:spcBef>
              <a:spcAft>
                <a:spcPts val="0"/>
              </a:spcAft>
              <a:buSzPts val="1800"/>
              <a:buFont typeface="Crimson Pro Medium"/>
              <a:buNone/>
              <a:defRPr sz="1800">
                <a:latin typeface="Crimson Pro Medium"/>
                <a:ea typeface="Crimson Pro Medium"/>
                <a:cs typeface="Crimson Pro Medium"/>
                <a:sym typeface="Crimson Pro Medium"/>
              </a:defRPr>
            </a:lvl3pPr>
            <a:lvl4pPr lvl="3">
              <a:spcBef>
                <a:spcPts val="0"/>
              </a:spcBef>
              <a:spcAft>
                <a:spcPts val="0"/>
              </a:spcAft>
              <a:buSzPts val="1800"/>
              <a:buFont typeface="Crimson Pro Medium"/>
              <a:buNone/>
              <a:defRPr sz="1800">
                <a:latin typeface="Crimson Pro Medium"/>
                <a:ea typeface="Crimson Pro Medium"/>
                <a:cs typeface="Crimson Pro Medium"/>
                <a:sym typeface="Crimson Pro Medium"/>
              </a:defRPr>
            </a:lvl4pPr>
            <a:lvl5pPr lvl="4">
              <a:spcBef>
                <a:spcPts val="0"/>
              </a:spcBef>
              <a:spcAft>
                <a:spcPts val="0"/>
              </a:spcAft>
              <a:buSzPts val="1800"/>
              <a:buFont typeface="Crimson Pro Medium"/>
              <a:buNone/>
              <a:defRPr sz="1800">
                <a:latin typeface="Crimson Pro Medium"/>
                <a:ea typeface="Crimson Pro Medium"/>
                <a:cs typeface="Crimson Pro Medium"/>
                <a:sym typeface="Crimson Pro Medium"/>
              </a:defRPr>
            </a:lvl5pPr>
            <a:lvl6pPr lvl="5">
              <a:spcBef>
                <a:spcPts val="0"/>
              </a:spcBef>
              <a:spcAft>
                <a:spcPts val="0"/>
              </a:spcAft>
              <a:buSzPts val="1800"/>
              <a:buFont typeface="Crimson Pro Medium"/>
              <a:buNone/>
              <a:defRPr sz="1800">
                <a:latin typeface="Crimson Pro Medium"/>
                <a:ea typeface="Crimson Pro Medium"/>
                <a:cs typeface="Crimson Pro Medium"/>
                <a:sym typeface="Crimson Pro Medium"/>
              </a:defRPr>
            </a:lvl6pPr>
            <a:lvl7pPr lvl="6">
              <a:spcBef>
                <a:spcPts val="0"/>
              </a:spcBef>
              <a:spcAft>
                <a:spcPts val="0"/>
              </a:spcAft>
              <a:buSzPts val="1800"/>
              <a:buFont typeface="Crimson Pro Medium"/>
              <a:buNone/>
              <a:defRPr sz="1800">
                <a:latin typeface="Crimson Pro Medium"/>
                <a:ea typeface="Crimson Pro Medium"/>
                <a:cs typeface="Crimson Pro Medium"/>
                <a:sym typeface="Crimson Pro Medium"/>
              </a:defRPr>
            </a:lvl7pPr>
            <a:lvl8pPr lvl="7">
              <a:spcBef>
                <a:spcPts val="0"/>
              </a:spcBef>
              <a:spcAft>
                <a:spcPts val="0"/>
              </a:spcAft>
              <a:buSzPts val="1800"/>
              <a:buFont typeface="Crimson Pro Medium"/>
              <a:buNone/>
              <a:defRPr sz="1800">
                <a:latin typeface="Crimson Pro Medium"/>
                <a:ea typeface="Crimson Pro Medium"/>
                <a:cs typeface="Crimson Pro Medium"/>
                <a:sym typeface="Crimson Pro Medium"/>
              </a:defRPr>
            </a:lvl8pPr>
            <a:lvl9pPr lvl="8">
              <a:spcBef>
                <a:spcPts val="0"/>
              </a:spcBef>
              <a:spcAft>
                <a:spcPts val="0"/>
              </a:spcAft>
              <a:buSzPts val="1800"/>
              <a:buFont typeface="Crimson Pro Medium"/>
              <a:buNone/>
              <a:defRPr sz="1800">
                <a:latin typeface="Crimson Pro Medium"/>
                <a:ea typeface="Crimson Pro Medium"/>
                <a:cs typeface="Crimson Pro Medium"/>
                <a:sym typeface="Crimson Pro Medium"/>
              </a:defRPr>
            </a:lvl9pPr>
          </a:lstStyle>
          <a:p/>
        </p:txBody>
      </p:sp>
      <p:sp>
        <p:nvSpPr>
          <p:cNvPr id="331" name="Google Shape;331;p35"/>
          <p:cNvSpPr txBox="1"/>
          <p:nvPr>
            <p:ph idx="3" type="subTitle"/>
          </p:nvPr>
        </p:nvSpPr>
        <p:spPr>
          <a:xfrm>
            <a:off x="228600" y="3774593"/>
            <a:ext cx="1782300" cy="545400"/>
          </a:xfrm>
          <a:prstGeom prst="rect">
            <a:avLst/>
          </a:prstGeom>
        </p:spPr>
        <p:txBody>
          <a:bodyPr anchorCtr="0" anchor="ctr" bIns="91425" lIns="91425" spcFirstLastPara="1" rIns="91425" wrap="square" tIns="91425">
            <a:noAutofit/>
          </a:bodyPr>
          <a:lstStyle>
            <a:lvl1pPr lvl="0">
              <a:spcBef>
                <a:spcPts val="0"/>
              </a:spcBef>
              <a:spcAft>
                <a:spcPts val="0"/>
              </a:spcAft>
              <a:buSzPts val="1800"/>
              <a:buFont typeface="Crimson Pro Medium"/>
              <a:buNone/>
              <a:defRPr sz="1800">
                <a:latin typeface="Crimson Pro Medium"/>
                <a:ea typeface="Crimson Pro Medium"/>
                <a:cs typeface="Crimson Pro Medium"/>
                <a:sym typeface="Crimson Pro Medium"/>
              </a:defRPr>
            </a:lvl1pPr>
            <a:lvl2pPr lvl="1">
              <a:spcBef>
                <a:spcPts val="0"/>
              </a:spcBef>
              <a:spcAft>
                <a:spcPts val="0"/>
              </a:spcAft>
              <a:buSzPts val="1800"/>
              <a:buFont typeface="Crimson Pro Medium"/>
              <a:buNone/>
              <a:defRPr sz="1800">
                <a:latin typeface="Crimson Pro Medium"/>
                <a:ea typeface="Crimson Pro Medium"/>
                <a:cs typeface="Crimson Pro Medium"/>
                <a:sym typeface="Crimson Pro Medium"/>
              </a:defRPr>
            </a:lvl2pPr>
            <a:lvl3pPr lvl="2">
              <a:spcBef>
                <a:spcPts val="0"/>
              </a:spcBef>
              <a:spcAft>
                <a:spcPts val="0"/>
              </a:spcAft>
              <a:buSzPts val="1800"/>
              <a:buFont typeface="Crimson Pro Medium"/>
              <a:buNone/>
              <a:defRPr sz="1800">
                <a:latin typeface="Crimson Pro Medium"/>
                <a:ea typeface="Crimson Pro Medium"/>
                <a:cs typeface="Crimson Pro Medium"/>
                <a:sym typeface="Crimson Pro Medium"/>
              </a:defRPr>
            </a:lvl3pPr>
            <a:lvl4pPr lvl="3">
              <a:spcBef>
                <a:spcPts val="0"/>
              </a:spcBef>
              <a:spcAft>
                <a:spcPts val="0"/>
              </a:spcAft>
              <a:buSzPts val="1800"/>
              <a:buFont typeface="Crimson Pro Medium"/>
              <a:buNone/>
              <a:defRPr sz="1800">
                <a:latin typeface="Crimson Pro Medium"/>
                <a:ea typeface="Crimson Pro Medium"/>
                <a:cs typeface="Crimson Pro Medium"/>
                <a:sym typeface="Crimson Pro Medium"/>
              </a:defRPr>
            </a:lvl4pPr>
            <a:lvl5pPr lvl="4">
              <a:spcBef>
                <a:spcPts val="0"/>
              </a:spcBef>
              <a:spcAft>
                <a:spcPts val="0"/>
              </a:spcAft>
              <a:buSzPts val="1800"/>
              <a:buFont typeface="Crimson Pro Medium"/>
              <a:buNone/>
              <a:defRPr sz="1800">
                <a:latin typeface="Crimson Pro Medium"/>
                <a:ea typeface="Crimson Pro Medium"/>
                <a:cs typeface="Crimson Pro Medium"/>
                <a:sym typeface="Crimson Pro Medium"/>
              </a:defRPr>
            </a:lvl5pPr>
            <a:lvl6pPr lvl="5">
              <a:spcBef>
                <a:spcPts val="0"/>
              </a:spcBef>
              <a:spcAft>
                <a:spcPts val="0"/>
              </a:spcAft>
              <a:buSzPts val="1800"/>
              <a:buFont typeface="Crimson Pro Medium"/>
              <a:buNone/>
              <a:defRPr sz="1800">
                <a:latin typeface="Crimson Pro Medium"/>
                <a:ea typeface="Crimson Pro Medium"/>
                <a:cs typeface="Crimson Pro Medium"/>
                <a:sym typeface="Crimson Pro Medium"/>
              </a:defRPr>
            </a:lvl6pPr>
            <a:lvl7pPr lvl="6">
              <a:spcBef>
                <a:spcPts val="0"/>
              </a:spcBef>
              <a:spcAft>
                <a:spcPts val="0"/>
              </a:spcAft>
              <a:buSzPts val="1800"/>
              <a:buFont typeface="Crimson Pro Medium"/>
              <a:buNone/>
              <a:defRPr sz="1800">
                <a:latin typeface="Crimson Pro Medium"/>
                <a:ea typeface="Crimson Pro Medium"/>
                <a:cs typeface="Crimson Pro Medium"/>
                <a:sym typeface="Crimson Pro Medium"/>
              </a:defRPr>
            </a:lvl7pPr>
            <a:lvl8pPr lvl="7">
              <a:spcBef>
                <a:spcPts val="0"/>
              </a:spcBef>
              <a:spcAft>
                <a:spcPts val="0"/>
              </a:spcAft>
              <a:buSzPts val="1800"/>
              <a:buFont typeface="Crimson Pro Medium"/>
              <a:buNone/>
              <a:defRPr sz="1800">
                <a:latin typeface="Crimson Pro Medium"/>
                <a:ea typeface="Crimson Pro Medium"/>
                <a:cs typeface="Crimson Pro Medium"/>
                <a:sym typeface="Crimson Pro Medium"/>
              </a:defRPr>
            </a:lvl8pPr>
            <a:lvl9pPr lvl="8">
              <a:spcBef>
                <a:spcPts val="0"/>
              </a:spcBef>
              <a:spcAft>
                <a:spcPts val="0"/>
              </a:spcAft>
              <a:buSzPts val="1800"/>
              <a:buFont typeface="Crimson Pro Medium"/>
              <a:buNone/>
              <a:defRPr sz="1800">
                <a:latin typeface="Crimson Pro Medium"/>
                <a:ea typeface="Crimson Pro Medium"/>
                <a:cs typeface="Crimson Pro Medium"/>
                <a:sym typeface="Crimson Pro Medium"/>
              </a:defRPr>
            </a:lvl9pPr>
          </a:lstStyle>
          <a:p/>
        </p:txBody>
      </p:sp>
      <p:sp>
        <p:nvSpPr>
          <p:cNvPr id="332" name="Google Shape;332;p35"/>
          <p:cNvSpPr txBox="1"/>
          <p:nvPr>
            <p:ph idx="4" type="subTitle"/>
          </p:nvPr>
        </p:nvSpPr>
        <p:spPr>
          <a:xfrm>
            <a:off x="228600" y="4374598"/>
            <a:ext cx="1782300" cy="545400"/>
          </a:xfrm>
          <a:prstGeom prst="rect">
            <a:avLst/>
          </a:prstGeom>
        </p:spPr>
        <p:txBody>
          <a:bodyPr anchorCtr="0" anchor="ctr" bIns="91425" lIns="91425" spcFirstLastPara="1" rIns="91425" wrap="square" tIns="91425">
            <a:noAutofit/>
          </a:bodyPr>
          <a:lstStyle>
            <a:lvl1pPr lvl="0">
              <a:spcBef>
                <a:spcPts val="0"/>
              </a:spcBef>
              <a:spcAft>
                <a:spcPts val="0"/>
              </a:spcAft>
              <a:buSzPts val="1800"/>
              <a:buFont typeface="Crimson Pro Medium"/>
              <a:buNone/>
              <a:defRPr sz="1800">
                <a:latin typeface="Crimson Pro Medium"/>
                <a:ea typeface="Crimson Pro Medium"/>
                <a:cs typeface="Crimson Pro Medium"/>
                <a:sym typeface="Crimson Pro Medium"/>
              </a:defRPr>
            </a:lvl1pPr>
            <a:lvl2pPr lvl="1">
              <a:spcBef>
                <a:spcPts val="0"/>
              </a:spcBef>
              <a:spcAft>
                <a:spcPts val="0"/>
              </a:spcAft>
              <a:buSzPts val="1800"/>
              <a:buFont typeface="Crimson Pro Medium"/>
              <a:buNone/>
              <a:defRPr sz="1800">
                <a:latin typeface="Crimson Pro Medium"/>
                <a:ea typeface="Crimson Pro Medium"/>
                <a:cs typeface="Crimson Pro Medium"/>
                <a:sym typeface="Crimson Pro Medium"/>
              </a:defRPr>
            </a:lvl2pPr>
            <a:lvl3pPr lvl="2">
              <a:spcBef>
                <a:spcPts val="0"/>
              </a:spcBef>
              <a:spcAft>
                <a:spcPts val="0"/>
              </a:spcAft>
              <a:buSzPts val="1800"/>
              <a:buFont typeface="Crimson Pro Medium"/>
              <a:buNone/>
              <a:defRPr sz="1800">
                <a:latin typeface="Crimson Pro Medium"/>
                <a:ea typeface="Crimson Pro Medium"/>
                <a:cs typeface="Crimson Pro Medium"/>
                <a:sym typeface="Crimson Pro Medium"/>
              </a:defRPr>
            </a:lvl3pPr>
            <a:lvl4pPr lvl="3">
              <a:spcBef>
                <a:spcPts val="0"/>
              </a:spcBef>
              <a:spcAft>
                <a:spcPts val="0"/>
              </a:spcAft>
              <a:buSzPts val="1800"/>
              <a:buFont typeface="Crimson Pro Medium"/>
              <a:buNone/>
              <a:defRPr sz="1800">
                <a:latin typeface="Crimson Pro Medium"/>
                <a:ea typeface="Crimson Pro Medium"/>
                <a:cs typeface="Crimson Pro Medium"/>
                <a:sym typeface="Crimson Pro Medium"/>
              </a:defRPr>
            </a:lvl4pPr>
            <a:lvl5pPr lvl="4">
              <a:spcBef>
                <a:spcPts val="0"/>
              </a:spcBef>
              <a:spcAft>
                <a:spcPts val="0"/>
              </a:spcAft>
              <a:buSzPts val="1800"/>
              <a:buFont typeface="Crimson Pro Medium"/>
              <a:buNone/>
              <a:defRPr sz="1800">
                <a:latin typeface="Crimson Pro Medium"/>
                <a:ea typeface="Crimson Pro Medium"/>
                <a:cs typeface="Crimson Pro Medium"/>
                <a:sym typeface="Crimson Pro Medium"/>
              </a:defRPr>
            </a:lvl5pPr>
            <a:lvl6pPr lvl="5">
              <a:spcBef>
                <a:spcPts val="0"/>
              </a:spcBef>
              <a:spcAft>
                <a:spcPts val="0"/>
              </a:spcAft>
              <a:buSzPts val="1800"/>
              <a:buFont typeface="Crimson Pro Medium"/>
              <a:buNone/>
              <a:defRPr sz="1800">
                <a:latin typeface="Crimson Pro Medium"/>
                <a:ea typeface="Crimson Pro Medium"/>
                <a:cs typeface="Crimson Pro Medium"/>
                <a:sym typeface="Crimson Pro Medium"/>
              </a:defRPr>
            </a:lvl6pPr>
            <a:lvl7pPr lvl="6">
              <a:spcBef>
                <a:spcPts val="0"/>
              </a:spcBef>
              <a:spcAft>
                <a:spcPts val="0"/>
              </a:spcAft>
              <a:buSzPts val="1800"/>
              <a:buFont typeface="Crimson Pro Medium"/>
              <a:buNone/>
              <a:defRPr sz="1800">
                <a:latin typeface="Crimson Pro Medium"/>
                <a:ea typeface="Crimson Pro Medium"/>
                <a:cs typeface="Crimson Pro Medium"/>
                <a:sym typeface="Crimson Pro Medium"/>
              </a:defRPr>
            </a:lvl7pPr>
            <a:lvl8pPr lvl="7">
              <a:spcBef>
                <a:spcPts val="0"/>
              </a:spcBef>
              <a:spcAft>
                <a:spcPts val="0"/>
              </a:spcAft>
              <a:buSzPts val="1800"/>
              <a:buFont typeface="Crimson Pro Medium"/>
              <a:buNone/>
              <a:defRPr sz="1800">
                <a:latin typeface="Crimson Pro Medium"/>
                <a:ea typeface="Crimson Pro Medium"/>
                <a:cs typeface="Crimson Pro Medium"/>
                <a:sym typeface="Crimson Pro Medium"/>
              </a:defRPr>
            </a:lvl8pPr>
            <a:lvl9pPr lvl="8">
              <a:spcBef>
                <a:spcPts val="0"/>
              </a:spcBef>
              <a:spcAft>
                <a:spcPts val="0"/>
              </a:spcAft>
              <a:buSzPts val="1800"/>
              <a:buFont typeface="Crimson Pro Medium"/>
              <a:buNone/>
              <a:defRPr sz="1800">
                <a:latin typeface="Crimson Pro Medium"/>
                <a:ea typeface="Crimson Pro Medium"/>
                <a:cs typeface="Crimson Pro Medium"/>
                <a:sym typeface="Crimson Pro Medium"/>
              </a:defRPr>
            </a:lvl9pPr>
          </a:lstStyle>
          <a:p/>
        </p:txBody>
      </p:sp>
      <p:sp>
        <p:nvSpPr>
          <p:cNvPr id="333" name="Google Shape;333;p35"/>
          <p:cNvSpPr txBox="1"/>
          <p:nvPr>
            <p:ph idx="5" type="body"/>
          </p:nvPr>
        </p:nvSpPr>
        <p:spPr>
          <a:xfrm>
            <a:off x="4514725" y="2574680"/>
            <a:ext cx="4399800" cy="5454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34" name="Google Shape;334;p35"/>
          <p:cNvSpPr txBox="1"/>
          <p:nvPr>
            <p:ph idx="6" type="body"/>
          </p:nvPr>
        </p:nvSpPr>
        <p:spPr>
          <a:xfrm>
            <a:off x="4514725" y="3174644"/>
            <a:ext cx="4399800" cy="5454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35" name="Google Shape;335;p35"/>
          <p:cNvSpPr txBox="1"/>
          <p:nvPr>
            <p:ph idx="7" type="body"/>
          </p:nvPr>
        </p:nvSpPr>
        <p:spPr>
          <a:xfrm>
            <a:off x="4514725" y="3774634"/>
            <a:ext cx="4399800" cy="5454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36" name="Google Shape;336;p35"/>
          <p:cNvSpPr txBox="1"/>
          <p:nvPr>
            <p:ph idx="8" type="body"/>
          </p:nvPr>
        </p:nvSpPr>
        <p:spPr>
          <a:xfrm>
            <a:off x="4514725" y="4374625"/>
            <a:ext cx="4399800" cy="5454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37" name="Google Shape;337;p35"/>
          <p:cNvSpPr/>
          <p:nvPr/>
        </p:nvSpPr>
        <p:spPr>
          <a:xfrm>
            <a:off x="232050" y="1374499"/>
            <a:ext cx="8684400" cy="545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338" name="Google Shape;338;p35"/>
          <p:cNvSpPr/>
          <p:nvPr/>
        </p:nvSpPr>
        <p:spPr>
          <a:xfrm>
            <a:off x="230950" y="1974510"/>
            <a:ext cx="8684400" cy="545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339" name="Google Shape;339;p35"/>
          <p:cNvSpPr txBox="1"/>
          <p:nvPr>
            <p:ph idx="9" type="subTitle"/>
          </p:nvPr>
        </p:nvSpPr>
        <p:spPr>
          <a:xfrm>
            <a:off x="229750" y="1374499"/>
            <a:ext cx="1782300" cy="545400"/>
          </a:xfrm>
          <a:prstGeom prst="rect">
            <a:avLst/>
          </a:prstGeom>
        </p:spPr>
        <p:txBody>
          <a:bodyPr anchorCtr="0" anchor="ctr" bIns="91425" lIns="91425" spcFirstLastPara="1" rIns="91425" wrap="square" tIns="91425">
            <a:noAutofit/>
          </a:bodyPr>
          <a:lstStyle>
            <a:lvl1pPr lvl="0">
              <a:spcBef>
                <a:spcPts val="0"/>
              </a:spcBef>
              <a:spcAft>
                <a:spcPts val="0"/>
              </a:spcAft>
              <a:buSzPts val="1800"/>
              <a:buFont typeface="Crimson Pro Medium"/>
              <a:buNone/>
              <a:defRPr sz="1800">
                <a:latin typeface="Crimson Pro Medium"/>
                <a:ea typeface="Crimson Pro Medium"/>
                <a:cs typeface="Crimson Pro Medium"/>
                <a:sym typeface="Crimson Pro Medium"/>
              </a:defRPr>
            </a:lvl1pPr>
            <a:lvl2pPr lvl="1">
              <a:spcBef>
                <a:spcPts val="0"/>
              </a:spcBef>
              <a:spcAft>
                <a:spcPts val="0"/>
              </a:spcAft>
              <a:buSzPts val="1800"/>
              <a:buFont typeface="Crimson Pro Medium"/>
              <a:buNone/>
              <a:defRPr sz="1800">
                <a:latin typeface="Crimson Pro Medium"/>
                <a:ea typeface="Crimson Pro Medium"/>
                <a:cs typeface="Crimson Pro Medium"/>
                <a:sym typeface="Crimson Pro Medium"/>
              </a:defRPr>
            </a:lvl2pPr>
            <a:lvl3pPr lvl="2">
              <a:spcBef>
                <a:spcPts val="0"/>
              </a:spcBef>
              <a:spcAft>
                <a:spcPts val="0"/>
              </a:spcAft>
              <a:buSzPts val="1800"/>
              <a:buFont typeface="Crimson Pro Medium"/>
              <a:buNone/>
              <a:defRPr sz="1800">
                <a:latin typeface="Crimson Pro Medium"/>
                <a:ea typeface="Crimson Pro Medium"/>
                <a:cs typeface="Crimson Pro Medium"/>
                <a:sym typeface="Crimson Pro Medium"/>
              </a:defRPr>
            </a:lvl3pPr>
            <a:lvl4pPr lvl="3">
              <a:spcBef>
                <a:spcPts val="0"/>
              </a:spcBef>
              <a:spcAft>
                <a:spcPts val="0"/>
              </a:spcAft>
              <a:buSzPts val="1800"/>
              <a:buFont typeface="Crimson Pro Medium"/>
              <a:buNone/>
              <a:defRPr sz="1800">
                <a:latin typeface="Crimson Pro Medium"/>
                <a:ea typeface="Crimson Pro Medium"/>
                <a:cs typeface="Crimson Pro Medium"/>
                <a:sym typeface="Crimson Pro Medium"/>
              </a:defRPr>
            </a:lvl4pPr>
            <a:lvl5pPr lvl="4">
              <a:spcBef>
                <a:spcPts val="0"/>
              </a:spcBef>
              <a:spcAft>
                <a:spcPts val="0"/>
              </a:spcAft>
              <a:buSzPts val="1800"/>
              <a:buFont typeface="Crimson Pro Medium"/>
              <a:buNone/>
              <a:defRPr sz="1800">
                <a:latin typeface="Crimson Pro Medium"/>
                <a:ea typeface="Crimson Pro Medium"/>
                <a:cs typeface="Crimson Pro Medium"/>
                <a:sym typeface="Crimson Pro Medium"/>
              </a:defRPr>
            </a:lvl5pPr>
            <a:lvl6pPr lvl="5">
              <a:spcBef>
                <a:spcPts val="0"/>
              </a:spcBef>
              <a:spcAft>
                <a:spcPts val="0"/>
              </a:spcAft>
              <a:buSzPts val="1800"/>
              <a:buFont typeface="Crimson Pro Medium"/>
              <a:buNone/>
              <a:defRPr sz="1800">
                <a:latin typeface="Crimson Pro Medium"/>
                <a:ea typeface="Crimson Pro Medium"/>
                <a:cs typeface="Crimson Pro Medium"/>
                <a:sym typeface="Crimson Pro Medium"/>
              </a:defRPr>
            </a:lvl6pPr>
            <a:lvl7pPr lvl="6">
              <a:spcBef>
                <a:spcPts val="0"/>
              </a:spcBef>
              <a:spcAft>
                <a:spcPts val="0"/>
              </a:spcAft>
              <a:buSzPts val="1800"/>
              <a:buFont typeface="Crimson Pro Medium"/>
              <a:buNone/>
              <a:defRPr sz="1800">
                <a:latin typeface="Crimson Pro Medium"/>
                <a:ea typeface="Crimson Pro Medium"/>
                <a:cs typeface="Crimson Pro Medium"/>
                <a:sym typeface="Crimson Pro Medium"/>
              </a:defRPr>
            </a:lvl7pPr>
            <a:lvl8pPr lvl="7">
              <a:spcBef>
                <a:spcPts val="0"/>
              </a:spcBef>
              <a:spcAft>
                <a:spcPts val="0"/>
              </a:spcAft>
              <a:buSzPts val="1800"/>
              <a:buFont typeface="Crimson Pro Medium"/>
              <a:buNone/>
              <a:defRPr sz="1800">
                <a:latin typeface="Crimson Pro Medium"/>
                <a:ea typeface="Crimson Pro Medium"/>
                <a:cs typeface="Crimson Pro Medium"/>
                <a:sym typeface="Crimson Pro Medium"/>
              </a:defRPr>
            </a:lvl8pPr>
            <a:lvl9pPr lvl="8">
              <a:spcBef>
                <a:spcPts val="0"/>
              </a:spcBef>
              <a:spcAft>
                <a:spcPts val="0"/>
              </a:spcAft>
              <a:buSzPts val="1800"/>
              <a:buFont typeface="Crimson Pro Medium"/>
              <a:buNone/>
              <a:defRPr sz="1800">
                <a:latin typeface="Crimson Pro Medium"/>
                <a:ea typeface="Crimson Pro Medium"/>
                <a:cs typeface="Crimson Pro Medium"/>
                <a:sym typeface="Crimson Pro Medium"/>
              </a:defRPr>
            </a:lvl9pPr>
          </a:lstStyle>
          <a:p/>
        </p:txBody>
      </p:sp>
      <p:sp>
        <p:nvSpPr>
          <p:cNvPr id="340" name="Google Shape;340;p35"/>
          <p:cNvSpPr txBox="1"/>
          <p:nvPr>
            <p:ph idx="13" type="subTitle"/>
          </p:nvPr>
        </p:nvSpPr>
        <p:spPr>
          <a:xfrm>
            <a:off x="229750" y="1974513"/>
            <a:ext cx="1782300" cy="545400"/>
          </a:xfrm>
          <a:prstGeom prst="rect">
            <a:avLst/>
          </a:prstGeom>
        </p:spPr>
        <p:txBody>
          <a:bodyPr anchorCtr="0" anchor="ctr" bIns="91425" lIns="91425" spcFirstLastPara="1" rIns="91425" wrap="square" tIns="91425">
            <a:noAutofit/>
          </a:bodyPr>
          <a:lstStyle>
            <a:lvl1pPr lvl="0">
              <a:spcBef>
                <a:spcPts val="0"/>
              </a:spcBef>
              <a:spcAft>
                <a:spcPts val="0"/>
              </a:spcAft>
              <a:buSzPts val="1800"/>
              <a:buFont typeface="Crimson Pro Medium"/>
              <a:buNone/>
              <a:defRPr sz="1800">
                <a:latin typeface="Crimson Pro Medium"/>
                <a:ea typeface="Crimson Pro Medium"/>
                <a:cs typeface="Crimson Pro Medium"/>
                <a:sym typeface="Crimson Pro Medium"/>
              </a:defRPr>
            </a:lvl1pPr>
            <a:lvl2pPr lvl="1">
              <a:spcBef>
                <a:spcPts val="0"/>
              </a:spcBef>
              <a:spcAft>
                <a:spcPts val="0"/>
              </a:spcAft>
              <a:buSzPts val="1800"/>
              <a:buFont typeface="Crimson Pro Medium"/>
              <a:buNone/>
              <a:defRPr sz="1800">
                <a:latin typeface="Crimson Pro Medium"/>
                <a:ea typeface="Crimson Pro Medium"/>
                <a:cs typeface="Crimson Pro Medium"/>
                <a:sym typeface="Crimson Pro Medium"/>
              </a:defRPr>
            </a:lvl2pPr>
            <a:lvl3pPr lvl="2">
              <a:spcBef>
                <a:spcPts val="0"/>
              </a:spcBef>
              <a:spcAft>
                <a:spcPts val="0"/>
              </a:spcAft>
              <a:buSzPts val="1800"/>
              <a:buFont typeface="Crimson Pro Medium"/>
              <a:buNone/>
              <a:defRPr sz="1800">
                <a:latin typeface="Crimson Pro Medium"/>
                <a:ea typeface="Crimson Pro Medium"/>
                <a:cs typeface="Crimson Pro Medium"/>
                <a:sym typeface="Crimson Pro Medium"/>
              </a:defRPr>
            </a:lvl3pPr>
            <a:lvl4pPr lvl="3">
              <a:spcBef>
                <a:spcPts val="0"/>
              </a:spcBef>
              <a:spcAft>
                <a:spcPts val="0"/>
              </a:spcAft>
              <a:buSzPts val="1800"/>
              <a:buFont typeface="Crimson Pro Medium"/>
              <a:buNone/>
              <a:defRPr sz="1800">
                <a:latin typeface="Crimson Pro Medium"/>
                <a:ea typeface="Crimson Pro Medium"/>
                <a:cs typeface="Crimson Pro Medium"/>
                <a:sym typeface="Crimson Pro Medium"/>
              </a:defRPr>
            </a:lvl4pPr>
            <a:lvl5pPr lvl="4">
              <a:spcBef>
                <a:spcPts val="0"/>
              </a:spcBef>
              <a:spcAft>
                <a:spcPts val="0"/>
              </a:spcAft>
              <a:buSzPts val="1800"/>
              <a:buFont typeface="Crimson Pro Medium"/>
              <a:buNone/>
              <a:defRPr sz="1800">
                <a:latin typeface="Crimson Pro Medium"/>
                <a:ea typeface="Crimson Pro Medium"/>
                <a:cs typeface="Crimson Pro Medium"/>
                <a:sym typeface="Crimson Pro Medium"/>
              </a:defRPr>
            </a:lvl5pPr>
            <a:lvl6pPr lvl="5">
              <a:spcBef>
                <a:spcPts val="0"/>
              </a:spcBef>
              <a:spcAft>
                <a:spcPts val="0"/>
              </a:spcAft>
              <a:buSzPts val="1800"/>
              <a:buFont typeface="Crimson Pro Medium"/>
              <a:buNone/>
              <a:defRPr sz="1800">
                <a:latin typeface="Crimson Pro Medium"/>
                <a:ea typeface="Crimson Pro Medium"/>
                <a:cs typeface="Crimson Pro Medium"/>
                <a:sym typeface="Crimson Pro Medium"/>
              </a:defRPr>
            </a:lvl6pPr>
            <a:lvl7pPr lvl="6">
              <a:spcBef>
                <a:spcPts val="0"/>
              </a:spcBef>
              <a:spcAft>
                <a:spcPts val="0"/>
              </a:spcAft>
              <a:buSzPts val="1800"/>
              <a:buFont typeface="Crimson Pro Medium"/>
              <a:buNone/>
              <a:defRPr sz="1800">
                <a:latin typeface="Crimson Pro Medium"/>
                <a:ea typeface="Crimson Pro Medium"/>
                <a:cs typeface="Crimson Pro Medium"/>
                <a:sym typeface="Crimson Pro Medium"/>
              </a:defRPr>
            </a:lvl7pPr>
            <a:lvl8pPr lvl="7">
              <a:spcBef>
                <a:spcPts val="0"/>
              </a:spcBef>
              <a:spcAft>
                <a:spcPts val="0"/>
              </a:spcAft>
              <a:buSzPts val="1800"/>
              <a:buFont typeface="Crimson Pro Medium"/>
              <a:buNone/>
              <a:defRPr sz="1800">
                <a:latin typeface="Crimson Pro Medium"/>
                <a:ea typeface="Crimson Pro Medium"/>
                <a:cs typeface="Crimson Pro Medium"/>
                <a:sym typeface="Crimson Pro Medium"/>
              </a:defRPr>
            </a:lvl8pPr>
            <a:lvl9pPr lvl="8">
              <a:spcBef>
                <a:spcPts val="0"/>
              </a:spcBef>
              <a:spcAft>
                <a:spcPts val="0"/>
              </a:spcAft>
              <a:buSzPts val="1800"/>
              <a:buFont typeface="Crimson Pro Medium"/>
              <a:buNone/>
              <a:defRPr sz="1800">
                <a:latin typeface="Crimson Pro Medium"/>
                <a:ea typeface="Crimson Pro Medium"/>
                <a:cs typeface="Crimson Pro Medium"/>
                <a:sym typeface="Crimson Pro Medium"/>
              </a:defRPr>
            </a:lvl9pPr>
          </a:lstStyle>
          <a:p/>
        </p:txBody>
      </p:sp>
      <p:sp>
        <p:nvSpPr>
          <p:cNvPr id="341" name="Google Shape;341;p35"/>
          <p:cNvSpPr txBox="1"/>
          <p:nvPr>
            <p:ph idx="14" type="body"/>
          </p:nvPr>
        </p:nvSpPr>
        <p:spPr>
          <a:xfrm>
            <a:off x="4515742" y="1374600"/>
            <a:ext cx="4399800" cy="5454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42" name="Google Shape;342;p35"/>
          <p:cNvSpPr txBox="1"/>
          <p:nvPr>
            <p:ph idx="15" type="body"/>
          </p:nvPr>
        </p:nvSpPr>
        <p:spPr>
          <a:xfrm>
            <a:off x="4515742" y="1974564"/>
            <a:ext cx="4399800" cy="5454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43" name="Google Shape;343;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r Charts">
  <p:cSld name="CUSTOM_14">
    <p:bg>
      <p:bgPr>
        <a:solidFill>
          <a:schemeClr val="dk1"/>
        </a:solidFill>
      </p:bgPr>
    </p:bg>
    <p:spTree>
      <p:nvGrpSpPr>
        <p:cNvPr id="344" name="Shape 344"/>
        <p:cNvGrpSpPr/>
        <p:nvPr/>
      </p:nvGrpSpPr>
      <p:grpSpPr>
        <a:xfrm>
          <a:off x="0" y="0"/>
          <a:ext cx="0" cy="0"/>
          <a:chOff x="0" y="0"/>
          <a:chExt cx="0" cy="0"/>
        </a:xfrm>
      </p:grpSpPr>
      <p:sp>
        <p:nvSpPr>
          <p:cNvPr id="345" name="Google Shape;345;p36"/>
          <p:cNvSpPr txBox="1"/>
          <p:nvPr>
            <p:ph type="title"/>
          </p:nvPr>
        </p:nvSpPr>
        <p:spPr>
          <a:xfrm>
            <a:off x="230900" y="457200"/>
            <a:ext cx="57129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600"/>
              <a:buNone/>
              <a:defRPr>
                <a:solidFill>
                  <a:schemeClr val="dk2"/>
                </a:solidFill>
              </a:defRPr>
            </a:lvl1pPr>
            <a:lvl2pPr lvl="1">
              <a:spcBef>
                <a:spcPts val="0"/>
              </a:spcBef>
              <a:spcAft>
                <a:spcPts val="0"/>
              </a:spcAft>
              <a:buClr>
                <a:schemeClr val="dk2"/>
              </a:buClr>
              <a:buSzPts val="3600"/>
              <a:buNone/>
              <a:defRPr sz="3600">
                <a:solidFill>
                  <a:schemeClr val="dk2"/>
                </a:solidFill>
              </a:defRPr>
            </a:lvl2pPr>
            <a:lvl3pPr lvl="2">
              <a:spcBef>
                <a:spcPts val="0"/>
              </a:spcBef>
              <a:spcAft>
                <a:spcPts val="0"/>
              </a:spcAft>
              <a:buClr>
                <a:schemeClr val="dk2"/>
              </a:buClr>
              <a:buSzPts val="3600"/>
              <a:buNone/>
              <a:defRPr sz="3600">
                <a:solidFill>
                  <a:schemeClr val="dk2"/>
                </a:solidFill>
              </a:defRPr>
            </a:lvl3pPr>
            <a:lvl4pPr lvl="3">
              <a:spcBef>
                <a:spcPts val="0"/>
              </a:spcBef>
              <a:spcAft>
                <a:spcPts val="0"/>
              </a:spcAft>
              <a:buClr>
                <a:schemeClr val="dk2"/>
              </a:buClr>
              <a:buSzPts val="3600"/>
              <a:buNone/>
              <a:defRPr sz="3600">
                <a:solidFill>
                  <a:schemeClr val="dk2"/>
                </a:solidFill>
              </a:defRPr>
            </a:lvl4pPr>
            <a:lvl5pPr lvl="4">
              <a:spcBef>
                <a:spcPts val="0"/>
              </a:spcBef>
              <a:spcAft>
                <a:spcPts val="0"/>
              </a:spcAft>
              <a:buClr>
                <a:schemeClr val="dk2"/>
              </a:buClr>
              <a:buSzPts val="3600"/>
              <a:buNone/>
              <a:defRPr sz="3600">
                <a:solidFill>
                  <a:schemeClr val="dk2"/>
                </a:solidFill>
              </a:defRPr>
            </a:lvl5pPr>
            <a:lvl6pPr lvl="5">
              <a:spcBef>
                <a:spcPts val="0"/>
              </a:spcBef>
              <a:spcAft>
                <a:spcPts val="0"/>
              </a:spcAft>
              <a:buClr>
                <a:schemeClr val="dk2"/>
              </a:buClr>
              <a:buSzPts val="3600"/>
              <a:buNone/>
              <a:defRPr sz="3600">
                <a:solidFill>
                  <a:schemeClr val="dk2"/>
                </a:solidFill>
              </a:defRPr>
            </a:lvl6pPr>
            <a:lvl7pPr lvl="6">
              <a:spcBef>
                <a:spcPts val="0"/>
              </a:spcBef>
              <a:spcAft>
                <a:spcPts val="0"/>
              </a:spcAft>
              <a:buClr>
                <a:schemeClr val="dk2"/>
              </a:buClr>
              <a:buSzPts val="3600"/>
              <a:buNone/>
              <a:defRPr sz="3600">
                <a:solidFill>
                  <a:schemeClr val="dk2"/>
                </a:solidFill>
              </a:defRPr>
            </a:lvl7pPr>
            <a:lvl8pPr lvl="7">
              <a:spcBef>
                <a:spcPts val="0"/>
              </a:spcBef>
              <a:spcAft>
                <a:spcPts val="0"/>
              </a:spcAft>
              <a:buClr>
                <a:schemeClr val="dk2"/>
              </a:buClr>
              <a:buSzPts val="3600"/>
              <a:buNone/>
              <a:defRPr sz="3600">
                <a:solidFill>
                  <a:schemeClr val="dk2"/>
                </a:solidFill>
              </a:defRPr>
            </a:lvl8pPr>
            <a:lvl9pPr lvl="8">
              <a:spcBef>
                <a:spcPts val="0"/>
              </a:spcBef>
              <a:spcAft>
                <a:spcPts val="0"/>
              </a:spcAft>
              <a:buClr>
                <a:schemeClr val="dk2"/>
              </a:buClr>
              <a:buSzPts val="3600"/>
              <a:buNone/>
              <a:defRPr sz="3600">
                <a:solidFill>
                  <a:schemeClr val="dk2"/>
                </a:solidFill>
              </a:defRPr>
            </a:lvl9pPr>
          </a:lstStyle>
          <a:p/>
        </p:txBody>
      </p:sp>
      <p:sp>
        <p:nvSpPr>
          <p:cNvPr id="346" name="Google Shape;346;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grpSp>
        <p:nvGrpSpPr>
          <p:cNvPr id="347" name="Google Shape;347;p36"/>
          <p:cNvGrpSpPr/>
          <p:nvPr/>
        </p:nvGrpSpPr>
        <p:grpSpPr>
          <a:xfrm>
            <a:off x="228600" y="223475"/>
            <a:ext cx="1214500" cy="170400"/>
            <a:chOff x="304025" y="203375"/>
            <a:chExt cx="1214500" cy="170400"/>
          </a:xfrm>
        </p:grpSpPr>
        <p:sp>
          <p:nvSpPr>
            <p:cNvPr id="348" name="Google Shape;348;p36"/>
            <p:cNvSpPr txBox="1"/>
            <p:nvPr/>
          </p:nvSpPr>
          <p:spPr>
            <a:xfrm>
              <a:off x="304025" y="203650"/>
              <a:ext cx="578700" cy="169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lt1"/>
                  </a:solidFill>
                </a:rPr>
                <a:t>Section</a:t>
              </a:r>
              <a:endParaRPr sz="800">
                <a:solidFill>
                  <a:schemeClr val="lt1"/>
                </a:solidFill>
              </a:endParaRPr>
            </a:p>
          </p:txBody>
        </p:sp>
        <p:sp>
          <p:nvSpPr>
            <p:cNvPr id="349" name="Google Shape;349;p36"/>
            <p:cNvSpPr txBox="1"/>
            <p:nvPr/>
          </p:nvSpPr>
          <p:spPr>
            <a:xfrm>
              <a:off x="1194225" y="203650"/>
              <a:ext cx="324300" cy="169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800">
                  <a:solidFill>
                    <a:schemeClr val="lt1"/>
                  </a:solidFill>
                </a:rPr>
                <a:t>12</a:t>
              </a:r>
              <a:endParaRPr sz="800">
                <a:solidFill>
                  <a:schemeClr val="lt1"/>
                </a:solidFill>
              </a:endParaRPr>
            </a:p>
          </p:txBody>
        </p:sp>
        <p:cxnSp>
          <p:nvCxnSpPr>
            <p:cNvPr id="350" name="Google Shape;350;p36"/>
            <p:cNvCxnSpPr/>
            <p:nvPr/>
          </p:nvCxnSpPr>
          <p:spPr>
            <a:xfrm>
              <a:off x="1181225" y="203375"/>
              <a:ext cx="600" cy="170400"/>
            </a:xfrm>
            <a:prstGeom prst="straightConnector1">
              <a:avLst/>
            </a:prstGeom>
            <a:noFill/>
            <a:ln cap="flat" cmpd="sng" w="9525">
              <a:solidFill>
                <a:schemeClr val="lt1"/>
              </a:solidFill>
              <a:prstDash val="solid"/>
              <a:round/>
              <a:headEnd len="med" w="med" type="none"/>
              <a:tailEnd len="med" w="med" type="none"/>
            </a:ln>
          </p:spPr>
        </p:cxnSp>
      </p:grpSp>
      <p:sp>
        <p:nvSpPr>
          <p:cNvPr id="351" name="Google Shape;351;p36"/>
          <p:cNvSpPr/>
          <p:nvPr/>
        </p:nvSpPr>
        <p:spPr>
          <a:xfrm>
            <a:off x="228600" y="223750"/>
            <a:ext cx="1214400" cy="1695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cxnSp>
        <p:nvCxnSpPr>
          <p:cNvPr id="352" name="Google Shape;352;p36"/>
          <p:cNvCxnSpPr/>
          <p:nvPr/>
        </p:nvCxnSpPr>
        <p:spPr>
          <a:xfrm>
            <a:off x="1105800" y="223475"/>
            <a:ext cx="600" cy="170400"/>
          </a:xfrm>
          <a:prstGeom prst="straightConnector1">
            <a:avLst/>
          </a:prstGeom>
          <a:noFill/>
          <a:ln cap="flat" cmpd="sng" w="9525">
            <a:solidFill>
              <a:schemeClr val="dk1"/>
            </a:solidFill>
            <a:prstDash val="solid"/>
            <a:round/>
            <a:headEnd len="med" w="med" type="none"/>
            <a:tailEnd len="med" w="med" type="none"/>
          </a:ln>
        </p:spPr>
      </p:cxnSp>
      <p:sp>
        <p:nvSpPr>
          <p:cNvPr id="353" name="Google Shape;353;p36"/>
          <p:cNvSpPr txBox="1"/>
          <p:nvPr>
            <p:ph idx="1" type="subTitle"/>
          </p:nvPr>
        </p:nvSpPr>
        <p:spPr>
          <a:xfrm>
            <a:off x="228600" y="223475"/>
            <a:ext cx="877200" cy="170400"/>
          </a:xfrm>
          <a:prstGeom prst="rect">
            <a:avLst/>
          </a:prstGeom>
        </p:spPr>
        <p:txBody>
          <a:bodyPr anchorCtr="0" anchor="ctr" bIns="91425" lIns="91425" spcFirstLastPara="1" rIns="91425" wrap="square" tIns="91425">
            <a:noAutofit/>
          </a:bodyPr>
          <a:lstStyle>
            <a:lvl1pPr lvl="0">
              <a:spcBef>
                <a:spcPts val="0"/>
              </a:spcBef>
              <a:spcAft>
                <a:spcPts val="0"/>
              </a:spcAft>
              <a:buSzPts val="800"/>
              <a:buFont typeface="Space Grotesk"/>
              <a:buNone/>
              <a:defRPr sz="800">
                <a:latin typeface="Space Grotesk"/>
                <a:ea typeface="Space Grotesk"/>
                <a:cs typeface="Space Grotesk"/>
                <a:sym typeface="Space Grotesk"/>
              </a:defRPr>
            </a:lvl1pPr>
            <a:lvl2pPr lvl="1">
              <a:spcBef>
                <a:spcPts val="0"/>
              </a:spcBef>
              <a:spcAft>
                <a:spcPts val="0"/>
              </a:spcAft>
              <a:buSzPts val="800"/>
              <a:buFont typeface="Space Grotesk"/>
              <a:buNone/>
              <a:defRPr sz="800">
                <a:latin typeface="Space Grotesk"/>
                <a:ea typeface="Space Grotesk"/>
                <a:cs typeface="Space Grotesk"/>
                <a:sym typeface="Space Grotesk"/>
              </a:defRPr>
            </a:lvl2pPr>
            <a:lvl3pPr lvl="2">
              <a:spcBef>
                <a:spcPts val="0"/>
              </a:spcBef>
              <a:spcAft>
                <a:spcPts val="0"/>
              </a:spcAft>
              <a:buSzPts val="800"/>
              <a:buFont typeface="Space Grotesk"/>
              <a:buNone/>
              <a:defRPr sz="800">
                <a:latin typeface="Space Grotesk"/>
                <a:ea typeface="Space Grotesk"/>
                <a:cs typeface="Space Grotesk"/>
                <a:sym typeface="Space Grotesk"/>
              </a:defRPr>
            </a:lvl3pPr>
            <a:lvl4pPr lvl="3">
              <a:spcBef>
                <a:spcPts val="0"/>
              </a:spcBef>
              <a:spcAft>
                <a:spcPts val="0"/>
              </a:spcAft>
              <a:buSzPts val="800"/>
              <a:buFont typeface="Space Grotesk"/>
              <a:buNone/>
              <a:defRPr sz="800">
                <a:latin typeface="Space Grotesk"/>
                <a:ea typeface="Space Grotesk"/>
                <a:cs typeface="Space Grotesk"/>
                <a:sym typeface="Space Grotesk"/>
              </a:defRPr>
            </a:lvl4pPr>
            <a:lvl5pPr lvl="4">
              <a:spcBef>
                <a:spcPts val="0"/>
              </a:spcBef>
              <a:spcAft>
                <a:spcPts val="0"/>
              </a:spcAft>
              <a:buSzPts val="800"/>
              <a:buFont typeface="Space Grotesk"/>
              <a:buNone/>
              <a:defRPr sz="800">
                <a:latin typeface="Space Grotesk"/>
                <a:ea typeface="Space Grotesk"/>
                <a:cs typeface="Space Grotesk"/>
                <a:sym typeface="Space Grotesk"/>
              </a:defRPr>
            </a:lvl5pPr>
            <a:lvl6pPr lvl="5">
              <a:spcBef>
                <a:spcPts val="0"/>
              </a:spcBef>
              <a:spcAft>
                <a:spcPts val="0"/>
              </a:spcAft>
              <a:buSzPts val="800"/>
              <a:buFont typeface="Space Grotesk"/>
              <a:buNone/>
              <a:defRPr sz="800">
                <a:latin typeface="Space Grotesk"/>
                <a:ea typeface="Space Grotesk"/>
                <a:cs typeface="Space Grotesk"/>
                <a:sym typeface="Space Grotesk"/>
              </a:defRPr>
            </a:lvl6pPr>
            <a:lvl7pPr lvl="6">
              <a:spcBef>
                <a:spcPts val="0"/>
              </a:spcBef>
              <a:spcAft>
                <a:spcPts val="0"/>
              </a:spcAft>
              <a:buSzPts val="800"/>
              <a:buFont typeface="Space Grotesk"/>
              <a:buNone/>
              <a:defRPr sz="800">
                <a:latin typeface="Space Grotesk"/>
                <a:ea typeface="Space Grotesk"/>
                <a:cs typeface="Space Grotesk"/>
                <a:sym typeface="Space Grotesk"/>
              </a:defRPr>
            </a:lvl7pPr>
            <a:lvl8pPr lvl="7">
              <a:spcBef>
                <a:spcPts val="0"/>
              </a:spcBef>
              <a:spcAft>
                <a:spcPts val="0"/>
              </a:spcAft>
              <a:buSzPts val="800"/>
              <a:buFont typeface="Space Grotesk"/>
              <a:buNone/>
              <a:defRPr sz="800">
                <a:latin typeface="Space Grotesk"/>
                <a:ea typeface="Space Grotesk"/>
                <a:cs typeface="Space Grotesk"/>
                <a:sym typeface="Space Grotesk"/>
              </a:defRPr>
            </a:lvl8pPr>
            <a:lvl9pPr lvl="8">
              <a:spcBef>
                <a:spcPts val="0"/>
              </a:spcBef>
              <a:spcAft>
                <a:spcPts val="0"/>
              </a:spcAft>
              <a:buSzPts val="800"/>
              <a:buFont typeface="Space Grotesk"/>
              <a:buNone/>
              <a:defRPr sz="800">
                <a:latin typeface="Space Grotesk"/>
                <a:ea typeface="Space Grotesk"/>
                <a:cs typeface="Space Grotesk"/>
                <a:sym typeface="Space Grotesk"/>
              </a:defRPr>
            </a:lvl9pPr>
          </a:lstStyle>
          <a:p/>
        </p:txBody>
      </p:sp>
      <p:sp>
        <p:nvSpPr>
          <p:cNvPr id="354" name="Google Shape;354;p36"/>
          <p:cNvSpPr txBox="1"/>
          <p:nvPr>
            <p:ph idx="2" type="sldNum"/>
          </p:nvPr>
        </p:nvSpPr>
        <p:spPr>
          <a:xfrm>
            <a:off x="1105700" y="223000"/>
            <a:ext cx="336600" cy="170400"/>
          </a:xfrm>
          <a:prstGeom prst="rect">
            <a:avLst/>
          </a:prstGeom>
        </p:spPr>
        <p:txBody>
          <a:bodyPr anchorCtr="0" anchor="t" bIns="91425" lIns="91425" spcFirstLastPara="1" rIns="91425" wrap="square" tIns="91425">
            <a:noAutofit/>
          </a:bodyPr>
          <a:lstStyle>
            <a:lvl1pPr lvl="0" algn="r">
              <a:buNone/>
              <a:defRPr sz="900">
                <a:solidFill>
                  <a:schemeClr val="dk1"/>
                </a:solidFill>
                <a:latin typeface="Space Grotesk"/>
                <a:ea typeface="Space Grotesk"/>
                <a:cs typeface="Space Grotesk"/>
                <a:sym typeface="Space Grotesk"/>
              </a:defRPr>
            </a:lvl1pPr>
            <a:lvl2pPr lvl="1" algn="r">
              <a:buNone/>
              <a:defRPr sz="900">
                <a:solidFill>
                  <a:schemeClr val="dk1"/>
                </a:solidFill>
                <a:latin typeface="Space Grotesk"/>
                <a:ea typeface="Space Grotesk"/>
                <a:cs typeface="Space Grotesk"/>
                <a:sym typeface="Space Grotesk"/>
              </a:defRPr>
            </a:lvl2pPr>
            <a:lvl3pPr lvl="2" algn="r">
              <a:buNone/>
              <a:defRPr sz="900">
                <a:solidFill>
                  <a:schemeClr val="dk1"/>
                </a:solidFill>
                <a:latin typeface="Space Grotesk"/>
                <a:ea typeface="Space Grotesk"/>
                <a:cs typeface="Space Grotesk"/>
                <a:sym typeface="Space Grotesk"/>
              </a:defRPr>
            </a:lvl3pPr>
            <a:lvl4pPr lvl="3" algn="r">
              <a:buNone/>
              <a:defRPr sz="900">
                <a:solidFill>
                  <a:schemeClr val="dk1"/>
                </a:solidFill>
                <a:latin typeface="Space Grotesk"/>
                <a:ea typeface="Space Grotesk"/>
                <a:cs typeface="Space Grotesk"/>
                <a:sym typeface="Space Grotesk"/>
              </a:defRPr>
            </a:lvl4pPr>
            <a:lvl5pPr lvl="4" algn="r">
              <a:buNone/>
              <a:defRPr sz="900">
                <a:solidFill>
                  <a:schemeClr val="dk1"/>
                </a:solidFill>
                <a:latin typeface="Space Grotesk"/>
                <a:ea typeface="Space Grotesk"/>
                <a:cs typeface="Space Grotesk"/>
                <a:sym typeface="Space Grotesk"/>
              </a:defRPr>
            </a:lvl5pPr>
            <a:lvl6pPr lvl="5" algn="r">
              <a:buNone/>
              <a:defRPr sz="900">
                <a:solidFill>
                  <a:schemeClr val="dk1"/>
                </a:solidFill>
                <a:latin typeface="Space Grotesk"/>
                <a:ea typeface="Space Grotesk"/>
                <a:cs typeface="Space Grotesk"/>
                <a:sym typeface="Space Grotesk"/>
              </a:defRPr>
            </a:lvl6pPr>
            <a:lvl7pPr lvl="6" algn="r">
              <a:buNone/>
              <a:defRPr sz="900">
                <a:solidFill>
                  <a:schemeClr val="dk1"/>
                </a:solidFill>
                <a:latin typeface="Space Grotesk"/>
                <a:ea typeface="Space Grotesk"/>
                <a:cs typeface="Space Grotesk"/>
                <a:sym typeface="Space Grotesk"/>
              </a:defRPr>
            </a:lvl7pPr>
            <a:lvl8pPr lvl="7" algn="r">
              <a:buNone/>
              <a:defRPr sz="900">
                <a:solidFill>
                  <a:schemeClr val="dk1"/>
                </a:solidFill>
                <a:latin typeface="Space Grotesk"/>
                <a:ea typeface="Space Grotesk"/>
                <a:cs typeface="Space Grotesk"/>
                <a:sym typeface="Space Grotesk"/>
              </a:defRPr>
            </a:lvl8pPr>
            <a:lvl9pPr lvl="8" algn="r">
              <a:buNone/>
              <a:defRPr sz="900">
                <a:solidFill>
                  <a:schemeClr val="dk1"/>
                </a:solidFill>
                <a:latin typeface="Space Grotesk"/>
                <a:ea typeface="Space Grotesk"/>
                <a:cs typeface="Space Grotesk"/>
                <a:sym typeface="Space Grotesk"/>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Updates">
  <p:cSld name="CUSTOM_2">
    <p:bg>
      <p:bgPr>
        <a:solidFill>
          <a:schemeClr val="lt1"/>
        </a:solidFill>
      </p:bgPr>
    </p:bg>
    <p:spTree>
      <p:nvGrpSpPr>
        <p:cNvPr id="355" name="Shape 355"/>
        <p:cNvGrpSpPr/>
        <p:nvPr/>
      </p:nvGrpSpPr>
      <p:grpSpPr>
        <a:xfrm>
          <a:off x="0" y="0"/>
          <a:ext cx="0" cy="0"/>
          <a:chOff x="0" y="0"/>
          <a:chExt cx="0" cy="0"/>
        </a:xfrm>
      </p:grpSpPr>
      <p:sp>
        <p:nvSpPr>
          <p:cNvPr id="356" name="Google Shape;356;p37"/>
          <p:cNvSpPr/>
          <p:nvPr/>
        </p:nvSpPr>
        <p:spPr>
          <a:xfrm>
            <a:off x="228601" y="2289551"/>
            <a:ext cx="161400" cy="170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7"/>
          <p:cNvSpPr/>
          <p:nvPr/>
        </p:nvSpPr>
        <p:spPr>
          <a:xfrm>
            <a:off x="228601" y="3368687"/>
            <a:ext cx="161400" cy="170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7"/>
          <p:cNvSpPr/>
          <p:nvPr/>
        </p:nvSpPr>
        <p:spPr>
          <a:xfrm>
            <a:off x="228601" y="4447824"/>
            <a:ext cx="161400" cy="170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7"/>
          <p:cNvSpPr txBox="1"/>
          <p:nvPr>
            <p:ph idx="1" type="subTitle"/>
          </p:nvPr>
        </p:nvSpPr>
        <p:spPr>
          <a:xfrm>
            <a:off x="473450" y="2289475"/>
            <a:ext cx="2996100" cy="170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None/>
              <a:defRPr sz="16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360" name="Google Shape;360;p37"/>
          <p:cNvSpPr txBox="1"/>
          <p:nvPr>
            <p:ph idx="2" type="body"/>
          </p:nvPr>
        </p:nvSpPr>
        <p:spPr>
          <a:xfrm>
            <a:off x="473450" y="2523625"/>
            <a:ext cx="2819100" cy="1704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361" name="Google Shape;361;p37"/>
          <p:cNvSpPr txBox="1"/>
          <p:nvPr>
            <p:ph idx="3" type="subTitle"/>
          </p:nvPr>
        </p:nvSpPr>
        <p:spPr>
          <a:xfrm>
            <a:off x="473450" y="3368675"/>
            <a:ext cx="2996100" cy="170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None/>
              <a:defRPr sz="16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362" name="Google Shape;362;p37"/>
          <p:cNvSpPr txBox="1"/>
          <p:nvPr>
            <p:ph idx="4" type="body"/>
          </p:nvPr>
        </p:nvSpPr>
        <p:spPr>
          <a:xfrm>
            <a:off x="473450" y="3602825"/>
            <a:ext cx="2819100" cy="1704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363" name="Google Shape;363;p37"/>
          <p:cNvSpPr txBox="1"/>
          <p:nvPr>
            <p:ph idx="5" type="subTitle"/>
          </p:nvPr>
        </p:nvSpPr>
        <p:spPr>
          <a:xfrm>
            <a:off x="473450" y="4447875"/>
            <a:ext cx="2996100" cy="170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None/>
              <a:defRPr sz="16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364" name="Google Shape;364;p37"/>
          <p:cNvSpPr txBox="1"/>
          <p:nvPr>
            <p:ph idx="6" type="body"/>
          </p:nvPr>
        </p:nvSpPr>
        <p:spPr>
          <a:xfrm>
            <a:off x="473450" y="4682025"/>
            <a:ext cx="2819100" cy="1704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365" name="Google Shape;365;p37"/>
          <p:cNvSpPr/>
          <p:nvPr/>
        </p:nvSpPr>
        <p:spPr>
          <a:xfrm>
            <a:off x="4514726" y="2289626"/>
            <a:ext cx="161400" cy="170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7"/>
          <p:cNvSpPr/>
          <p:nvPr/>
        </p:nvSpPr>
        <p:spPr>
          <a:xfrm>
            <a:off x="4514726" y="3368762"/>
            <a:ext cx="161400" cy="170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7"/>
          <p:cNvSpPr/>
          <p:nvPr/>
        </p:nvSpPr>
        <p:spPr>
          <a:xfrm>
            <a:off x="4514726" y="4447899"/>
            <a:ext cx="161400" cy="170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7"/>
          <p:cNvSpPr txBox="1"/>
          <p:nvPr>
            <p:ph idx="7" type="subTitle"/>
          </p:nvPr>
        </p:nvSpPr>
        <p:spPr>
          <a:xfrm>
            <a:off x="4759575" y="2289550"/>
            <a:ext cx="2996100" cy="170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None/>
              <a:defRPr sz="16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369" name="Google Shape;369;p37"/>
          <p:cNvSpPr txBox="1"/>
          <p:nvPr>
            <p:ph idx="8" type="body"/>
          </p:nvPr>
        </p:nvSpPr>
        <p:spPr>
          <a:xfrm>
            <a:off x="4759575" y="2523700"/>
            <a:ext cx="2819100" cy="1704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370" name="Google Shape;370;p37"/>
          <p:cNvSpPr txBox="1"/>
          <p:nvPr>
            <p:ph idx="9" type="subTitle"/>
          </p:nvPr>
        </p:nvSpPr>
        <p:spPr>
          <a:xfrm>
            <a:off x="4759575" y="3368750"/>
            <a:ext cx="2996100" cy="170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None/>
              <a:defRPr sz="16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371" name="Google Shape;371;p37"/>
          <p:cNvSpPr txBox="1"/>
          <p:nvPr>
            <p:ph idx="13" type="body"/>
          </p:nvPr>
        </p:nvSpPr>
        <p:spPr>
          <a:xfrm>
            <a:off x="4759575" y="3602900"/>
            <a:ext cx="2819100" cy="1704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372" name="Google Shape;372;p37"/>
          <p:cNvSpPr txBox="1"/>
          <p:nvPr>
            <p:ph idx="14" type="subTitle"/>
          </p:nvPr>
        </p:nvSpPr>
        <p:spPr>
          <a:xfrm>
            <a:off x="4759575" y="4447950"/>
            <a:ext cx="2996100" cy="170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None/>
              <a:defRPr sz="16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373" name="Google Shape;373;p37"/>
          <p:cNvSpPr txBox="1"/>
          <p:nvPr>
            <p:ph idx="15" type="body"/>
          </p:nvPr>
        </p:nvSpPr>
        <p:spPr>
          <a:xfrm>
            <a:off x="4759575" y="4682100"/>
            <a:ext cx="2819100" cy="1704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374" name="Google Shape;374;p37"/>
          <p:cNvSpPr txBox="1"/>
          <p:nvPr>
            <p:ph type="title"/>
          </p:nvPr>
        </p:nvSpPr>
        <p:spPr>
          <a:xfrm>
            <a:off x="230900" y="457200"/>
            <a:ext cx="44064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375" name="Google Shape;375;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ne Graph">
  <p:cSld name="CUSTOM_12">
    <p:bg>
      <p:bgPr>
        <a:solidFill>
          <a:schemeClr val="lt1"/>
        </a:solidFill>
      </p:bgPr>
    </p:bg>
    <p:spTree>
      <p:nvGrpSpPr>
        <p:cNvPr id="376" name="Shape 376"/>
        <p:cNvGrpSpPr/>
        <p:nvPr/>
      </p:nvGrpSpPr>
      <p:grpSpPr>
        <a:xfrm>
          <a:off x="0" y="0"/>
          <a:ext cx="0" cy="0"/>
          <a:chOff x="0" y="0"/>
          <a:chExt cx="0" cy="0"/>
        </a:xfrm>
      </p:grpSpPr>
      <p:sp>
        <p:nvSpPr>
          <p:cNvPr id="377" name="Google Shape;377;p38"/>
          <p:cNvSpPr txBox="1"/>
          <p:nvPr>
            <p:ph type="title"/>
          </p:nvPr>
        </p:nvSpPr>
        <p:spPr>
          <a:xfrm>
            <a:off x="230900" y="457200"/>
            <a:ext cx="44064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378" name="Google Shape;378;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ives / Key Takeaways">
  <p:cSld name="CUSTOM_12_1">
    <p:bg>
      <p:bgPr>
        <a:solidFill>
          <a:schemeClr val="lt1"/>
        </a:solidFill>
      </p:bgPr>
    </p:bg>
    <p:spTree>
      <p:nvGrpSpPr>
        <p:cNvPr id="379" name="Shape 379"/>
        <p:cNvGrpSpPr/>
        <p:nvPr/>
      </p:nvGrpSpPr>
      <p:grpSpPr>
        <a:xfrm>
          <a:off x="0" y="0"/>
          <a:ext cx="0" cy="0"/>
          <a:chOff x="0" y="0"/>
          <a:chExt cx="0" cy="0"/>
        </a:xfrm>
      </p:grpSpPr>
      <p:graphicFrame>
        <p:nvGraphicFramePr>
          <p:cNvPr id="380" name="Google Shape;380;p39"/>
          <p:cNvGraphicFramePr/>
          <p:nvPr/>
        </p:nvGraphicFramePr>
        <p:xfrm>
          <a:off x="228588" y="1424250"/>
          <a:ext cx="3000000" cy="3000000"/>
        </p:xfrm>
        <a:graphic>
          <a:graphicData uri="http://schemas.openxmlformats.org/drawingml/2006/table">
            <a:tbl>
              <a:tblPr>
                <a:noFill/>
                <a:tableStyleId>{E13C7B6A-CE6E-4B75-9E71-CC83459C2257}</a:tableStyleId>
              </a:tblPr>
              <a:tblGrid>
                <a:gridCol w="2711825"/>
              </a:tblGrid>
              <a:tr h="3817025">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graphicFrame>
        <p:nvGraphicFramePr>
          <p:cNvPr id="381" name="Google Shape;381;p39"/>
          <p:cNvGraphicFramePr/>
          <p:nvPr/>
        </p:nvGraphicFramePr>
        <p:xfrm>
          <a:off x="3216075" y="1424250"/>
          <a:ext cx="3000000" cy="3000000"/>
        </p:xfrm>
        <a:graphic>
          <a:graphicData uri="http://schemas.openxmlformats.org/drawingml/2006/table">
            <a:tbl>
              <a:tblPr>
                <a:noFill/>
                <a:tableStyleId>{E13C7B6A-CE6E-4B75-9E71-CC83459C2257}</a:tableStyleId>
              </a:tblPr>
              <a:tblGrid>
                <a:gridCol w="2711825"/>
              </a:tblGrid>
              <a:tr h="3817025">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graphicFrame>
        <p:nvGraphicFramePr>
          <p:cNvPr id="382" name="Google Shape;382;p39"/>
          <p:cNvGraphicFramePr/>
          <p:nvPr/>
        </p:nvGraphicFramePr>
        <p:xfrm>
          <a:off x="6203563" y="1424250"/>
          <a:ext cx="3000000" cy="3000000"/>
        </p:xfrm>
        <a:graphic>
          <a:graphicData uri="http://schemas.openxmlformats.org/drawingml/2006/table">
            <a:tbl>
              <a:tblPr>
                <a:noFill/>
                <a:tableStyleId>{E13C7B6A-CE6E-4B75-9E71-CC83459C2257}</a:tableStyleId>
              </a:tblPr>
              <a:tblGrid>
                <a:gridCol w="2711825"/>
              </a:tblGrid>
              <a:tr h="3817025">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sp>
        <p:nvSpPr>
          <p:cNvPr id="383" name="Google Shape;383;p39"/>
          <p:cNvSpPr txBox="1"/>
          <p:nvPr>
            <p:ph idx="1" type="body"/>
          </p:nvPr>
        </p:nvSpPr>
        <p:spPr>
          <a:xfrm>
            <a:off x="356300" y="2437750"/>
            <a:ext cx="2456400" cy="24624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84" name="Google Shape;384;p39"/>
          <p:cNvSpPr txBox="1"/>
          <p:nvPr>
            <p:ph idx="2" type="body"/>
          </p:nvPr>
        </p:nvSpPr>
        <p:spPr>
          <a:xfrm>
            <a:off x="3343788" y="2437750"/>
            <a:ext cx="2456400" cy="24624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85" name="Google Shape;385;p39"/>
          <p:cNvSpPr txBox="1"/>
          <p:nvPr>
            <p:ph idx="3" type="body"/>
          </p:nvPr>
        </p:nvSpPr>
        <p:spPr>
          <a:xfrm>
            <a:off x="6331275" y="2437750"/>
            <a:ext cx="2456400" cy="24624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86" name="Google Shape;386;p39"/>
          <p:cNvSpPr txBox="1"/>
          <p:nvPr>
            <p:ph type="title"/>
          </p:nvPr>
        </p:nvSpPr>
        <p:spPr>
          <a:xfrm>
            <a:off x="333350" y="1565975"/>
            <a:ext cx="2502300" cy="678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387" name="Google Shape;387;p39"/>
          <p:cNvSpPr txBox="1"/>
          <p:nvPr>
            <p:ph idx="4" type="title"/>
          </p:nvPr>
        </p:nvSpPr>
        <p:spPr>
          <a:xfrm>
            <a:off x="3320850" y="1565975"/>
            <a:ext cx="2502300" cy="678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388" name="Google Shape;388;p39"/>
          <p:cNvSpPr txBox="1"/>
          <p:nvPr>
            <p:ph idx="5" type="title"/>
          </p:nvPr>
        </p:nvSpPr>
        <p:spPr>
          <a:xfrm>
            <a:off x="6308325" y="1565975"/>
            <a:ext cx="2502300" cy="678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389" name="Google Shape;389;p39"/>
          <p:cNvSpPr txBox="1"/>
          <p:nvPr>
            <p:ph idx="6" type="title"/>
          </p:nvPr>
        </p:nvSpPr>
        <p:spPr>
          <a:xfrm>
            <a:off x="230900" y="457200"/>
            <a:ext cx="44064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390" name="Google Shape;390;p39"/>
          <p:cNvSpPr txBox="1"/>
          <p:nvPr>
            <p:ph idx="7" type="title"/>
          </p:nvPr>
        </p:nvSpPr>
        <p:spPr>
          <a:xfrm>
            <a:off x="316303" y="1833564"/>
            <a:ext cx="2502300" cy="135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391" name="Google Shape;391;p39"/>
          <p:cNvSpPr txBox="1"/>
          <p:nvPr>
            <p:ph idx="8" type="title"/>
          </p:nvPr>
        </p:nvSpPr>
        <p:spPr>
          <a:xfrm>
            <a:off x="3320853" y="1833564"/>
            <a:ext cx="2502300" cy="135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392" name="Google Shape;392;p39"/>
          <p:cNvSpPr txBox="1"/>
          <p:nvPr>
            <p:ph idx="9" type="title"/>
          </p:nvPr>
        </p:nvSpPr>
        <p:spPr>
          <a:xfrm>
            <a:off x="6308328" y="1833564"/>
            <a:ext cx="2502300" cy="135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393" name="Google Shape;393;p39"/>
          <p:cNvSpPr txBox="1"/>
          <p:nvPr>
            <p:ph idx="13" type="title"/>
          </p:nvPr>
        </p:nvSpPr>
        <p:spPr>
          <a:xfrm>
            <a:off x="5552275" y="457200"/>
            <a:ext cx="3368700" cy="5622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dk1"/>
              </a:buClr>
              <a:buSzPts val="3600"/>
              <a:buNone/>
              <a:defRPr/>
            </a:lvl1pPr>
            <a:lvl2pPr lvl="1" algn="r">
              <a:spcBef>
                <a:spcPts val="0"/>
              </a:spcBef>
              <a:spcAft>
                <a:spcPts val="0"/>
              </a:spcAft>
              <a:buClr>
                <a:schemeClr val="dk1"/>
              </a:buClr>
              <a:buSzPts val="3600"/>
              <a:buNone/>
              <a:defRPr sz="3600"/>
            </a:lvl2pPr>
            <a:lvl3pPr lvl="2" algn="r">
              <a:spcBef>
                <a:spcPts val="0"/>
              </a:spcBef>
              <a:spcAft>
                <a:spcPts val="0"/>
              </a:spcAft>
              <a:buClr>
                <a:schemeClr val="dk1"/>
              </a:buClr>
              <a:buSzPts val="3600"/>
              <a:buNone/>
              <a:defRPr sz="3600"/>
            </a:lvl3pPr>
            <a:lvl4pPr lvl="3" algn="r">
              <a:spcBef>
                <a:spcPts val="0"/>
              </a:spcBef>
              <a:spcAft>
                <a:spcPts val="0"/>
              </a:spcAft>
              <a:buClr>
                <a:schemeClr val="dk1"/>
              </a:buClr>
              <a:buSzPts val="3600"/>
              <a:buNone/>
              <a:defRPr sz="3600"/>
            </a:lvl4pPr>
            <a:lvl5pPr lvl="4" algn="r">
              <a:spcBef>
                <a:spcPts val="0"/>
              </a:spcBef>
              <a:spcAft>
                <a:spcPts val="0"/>
              </a:spcAft>
              <a:buClr>
                <a:schemeClr val="dk1"/>
              </a:buClr>
              <a:buSzPts val="3600"/>
              <a:buNone/>
              <a:defRPr sz="3600"/>
            </a:lvl5pPr>
            <a:lvl6pPr lvl="5" algn="r">
              <a:spcBef>
                <a:spcPts val="0"/>
              </a:spcBef>
              <a:spcAft>
                <a:spcPts val="0"/>
              </a:spcAft>
              <a:buClr>
                <a:schemeClr val="dk1"/>
              </a:buClr>
              <a:buSzPts val="3600"/>
              <a:buNone/>
              <a:defRPr sz="3600"/>
            </a:lvl6pPr>
            <a:lvl7pPr lvl="6" algn="r">
              <a:spcBef>
                <a:spcPts val="0"/>
              </a:spcBef>
              <a:spcAft>
                <a:spcPts val="0"/>
              </a:spcAft>
              <a:buClr>
                <a:schemeClr val="dk1"/>
              </a:buClr>
              <a:buSzPts val="3600"/>
              <a:buNone/>
              <a:defRPr sz="3600"/>
            </a:lvl7pPr>
            <a:lvl8pPr lvl="7" algn="r">
              <a:spcBef>
                <a:spcPts val="0"/>
              </a:spcBef>
              <a:spcAft>
                <a:spcPts val="0"/>
              </a:spcAft>
              <a:buClr>
                <a:schemeClr val="dk1"/>
              </a:buClr>
              <a:buSzPts val="3600"/>
              <a:buNone/>
              <a:defRPr sz="3600"/>
            </a:lvl8pPr>
            <a:lvl9pPr lvl="8" algn="r">
              <a:spcBef>
                <a:spcPts val="0"/>
              </a:spcBef>
              <a:spcAft>
                <a:spcPts val="0"/>
              </a:spcAft>
              <a:buClr>
                <a:schemeClr val="dk1"/>
              </a:buClr>
              <a:buSzPts val="3600"/>
              <a:buNone/>
              <a:defRPr sz="3600"/>
            </a:lvl9pPr>
          </a:lstStyle>
          <a:p/>
        </p:txBody>
      </p:sp>
      <p:sp>
        <p:nvSpPr>
          <p:cNvPr id="394" name="Google Shape;394;p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Upcoming Events">
  <p:cSld name="CUSTOM_3">
    <p:bg>
      <p:bgPr>
        <a:solidFill>
          <a:schemeClr val="dk1"/>
        </a:solidFill>
      </p:bgPr>
    </p:bg>
    <p:spTree>
      <p:nvGrpSpPr>
        <p:cNvPr id="395" name="Shape 395"/>
        <p:cNvGrpSpPr/>
        <p:nvPr/>
      </p:nvGrpSpPr>
      <p:grpSpPr>
        <a:xfrm>
          <a:off x="0" y="0"/>
          <a:ext cx="0" cy="0"/>
          <a:chOff x="0" y="0"/>
          <a:chExt cx="0" cy="0"/>
        </a:xfrm>
      </p:grpSpPr>
      <p:sp>
        <p:nvSpPr>
          <p:cNvPr id="396" name="Google Shape;396;p40"/>
          <p:cNvSpPr txBox="1"/>
          <p:nvPr>
            <p:ph type="title"/>
          </p:nvPr>
        </p:nvSpPr>
        <p:spPr>
          <a:xfrm>
            <a:off x="230900" y="697875"/>
            <a:ext cx="4406400" cy="8016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600"/>
              <a:buNone/>
              <a:defRPr>
                <a:solidFill>
                  <a:schemeClr val="dk2"/>
                </a:solidFill>
              </a:defRPr>
            </a:lvl1pPr>
            <a:lvl2pPr lvl="1">
              <a:spcBef>
                <a:spcPts val="0"/>
              </a:spcBef>
              <a:spcAft>
                <a:spcPts val="0"/>
              </a:spcAft>
              <a:buClr>
                <a:schemeClr val="dk2"/>
              </a:buClr>
              <a:buSzPts val="3600"/>
              <a:buNone/>
              <a:defRPr sz="3600">
                <a:solidFill>
                  <a:schemeClr val="dk2"/>
                </a:solidFill>
              </a:defRPr>
            </a:lvl2pPr>
            <a:lvl3pPr lvl="2">
              <a:spcBef>
                <a:spcPts val="0"/>
              </a:spcBef>
              <a:spcAft>
                <a:spcPts val="0"/>
              </a:spcAft>
              <a:buClr>
                <a:schemeClr val="dk2"/>
              </a:buClr>
              <a:buSzPts val="3600"/>
              <a:buNone/>
              <a:defRPr sz="3600">
                <a:solidFill>
                  <a:schemeClr val="dk2"/>
                </a:solidFill>
              </a:defRPr>
            </a:lvl3pPr>
            <a:lvl4pPr lvl="3">
              <a:spcBef>
                <a:spcPts val="0"/>
              </a:spcBef>
              <a:spcAft>
                <a:spcPts val="0"/>
              </a:spcAft>
              <a:buClr>
                <a:schemeClr val="dk2"/>
              </a:buClr>
              <a:buSzPts val="3600"/>
              <a:buNone/>
              <a:defRPr sz="3600">
                <a:solidFill>
                  <a:schemeClr val="dk2"/>
                </a:solidFill>
              </a:defRPr>
            </a:lvl4pPr>
            <a:lvl5pPr lvl="4">
              <a:spcBef>
                <a:spcPts val="0"/>
              </a:spcBef>
              <a:spcAft>
                <a:spcPts val="0"/>
              </a:spcAft>
              <a:buClr>
                <a:schemeClr val="dk2"/>
              </a:buClr>
              <a:buSzPts val="3600"/>
              <a:buNone/>
              <a:defRPr sz="3600">
                <a:solidFill>
                  <a:schemeClr val="dk2"/>
                </a:solidFill>
              </a:defRPr>
            </a:lvl5pPr>
            <a:lvl6pPr lvl="5">
              <a:spcBef>
                <a:spcPts val="0"/>
              </a:spcBef>
              <a:spcAft>
                <a:spcPts val="0"/>
              </a:spcAft>
              <a:buClr>
                <a:schemeClr val="dk2"/>
              </a:buClr>
              <a:buSzPts val="3600"/>
              <a:buNone/>
              <a:defRPr sz="3600">
                <a:solidFill>
                  <a:schemeClr val="dk2"/>
                </a:solidFill>
              </a:defRPr>
            </a:lvl6pPr>
            <a:lvl7pPr lvl="6">
              <a:spcBef>
                <a:spcPts val="0"/>
              </a:spcBef>
              <a:spcAft>
                <a:spcPts val="0"/>
              </a:spcAft>
              <a:buClr>
                <a:schemeClr val="dk2"/>
              </a:buClr>
              <a:buSzPts val="3600"/>
              <a:buNone/>
              <a:defRPr sz="3600">
                <a:solidFill>
                  <a:schemeClr val="dk2"/>
                </a:solidFill>
              </a:defRPr>
            </a:lvl7pPr>
            <a:lvl8pPr lvl="7">
              <a:spcBef>
                <a:spcPts val="0"/>
              </a:spcBef>
              <a:spcAft>
                <a:spcPts val="0"/>
              </a:spcAft>
              <a:buClr>
                <a:schemeClr val="dk2"/>
              </a:buClr>
              <a:buSzPts val="3600"/>
              <a:buNone/>
              <a:defRPr sz="3600">
                <a:solidFill>
                  <a:schemeClr val="dk2"/>
                </a:solidFill>
              </a:defRPr>
            </a:lvl8pPr>
            <a:lvl9pPr lvl="8">
              <a:spcBef>
                <a:spcPts val="0"/>
              </a:spcBef>
              <a:spcAft>
                <a:spcPts val="0"/>
              </a:spcAft>
              <a:buClr>
                <a:schemeClr val="dk2"/>
              </a:buClr>
              <a:buSzPts val="3600"/>
              <a:buNone/>
              <a:defRPr sz="3600">
                <a:solidFill>
                  <a:schemeClr val="dk2"/>
                </a:solidFill>
              </a:defRPr>
            </a:lvl9pPr>
          </a:lstStyle>
          <a:p/>
        </p:txBody>
      </p:sp>
      <p:sp>
        <p:nvSpPr>
          <p:cNvPr id="397" name="Google Shape;397;p40"/>
          <p:cNvSpPr txBox="1"/>
          <p:nvPr>
            <p:ph idx="1" type="subTitle"/>
          </p:nvPr>
        </p:nvSpPr>
        <p:spPr>
          <a:xfrm>
            <a:off x="5943750" y="973900"/>
            <a:ext cx="2996100" cy="170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600"/>
              <a:buNone/>
              <a:defRPr sz="1600">
                <a:solidFill>
                  <a:schemeClr val="dk2"/>
                </a:solidFill>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398" name="Google Shape;398;p40"/>
          <p:cNvSpPr txBox="1"/>
          <p:nvPr>
            <p:ph idx="2" type="body"/>
          </p:nvPr>
        </p:nvSpPr>
        <p:spPr>
          <a:xfrm>
            <a:off x="5943750" y="1208050"/>
            <a:ext cx="2819100" cy="1704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2"/>
              </a:buClr>
              <a:buSzPts val="1000"/>
              <a:buChar char="●"/>
              <a:defRPr sz="1000">
                <a:solidFill>
                  <a:schemeClr val="dk2"/>
                </a:solidFill>
              </a:defRPr>
            </a:lvl1pPr>
            <a:lvl2pPr indent="-292100" lvl="1" marL="914400">
              <a:spcBef>
                <a:spcPts val="0"/>
              </a:spcBef>
              <a:spcAft>
                <a:spcPts val="0"/>
              </a:spcAft>
              <a:buClr>
                <a:schemeClr val="dk2"/>
              </a:buClr>
              <a:buSzPts val="1000"/>
              <a:buChar char="○"/>
              <a:defRPr sz="1000">
                <a:solidFill>
                  <a:schemeClr val="dk2"/>
                </a:solidFill>
              </a:defRPr>
            </a:lvl2pPr>
            <a:lvl3pPr indent="-292100" lvl="2" marL="1371600">
              <a:spcBef>
                <a:spcPts val="0"/>
              </a:spcBef>
              <a:spcAft>
                <a:spcPts val="0"/>
              </a:spcAft>
              <a:buClr>
                <a:schemeClr val="dk2"/>
              </a:buClr>
              <a:buSzPts val="1000"/>
              <a:buChar char="■"/>
              <a:defRPr sz="1000">
                <a:solidFill>
                  <a:schemeClr val="dk2"/>
                </a:solidFill>
              </a:defRPr>
            </a:lvl3pPr>
            <a:lvl4pPr indent="-292100" lvl="3" marL="1828800">
              <a:spcBef>
                <a:spcPts val="0"/>
              </a:spcBef>
              <a:spcAft>
                <a:spcPts val="0"/>
              </a:spcAft>
              <a:buClr>
                <a:schemeClr val="dk2"/>
              </a:buClr>
              <a:buSzPts val="1000"/>
              <a:buChar char="●"/>
              <a:defRPr sz="1000">
                <a:solidFill>
                  <a:schemeClr val="dk2"/>
                </a:solidFill>
              </a:defRPr>
            </a:lvl4pPr>
            <a:lvl5pPr indent="-292100" lvl="4" marL="2286000">
              <a:spcBef>
                <a:spcPts val="0"/>
              </a:spcBef>
              <a:spcAft>
                <a:spcPts val="0"/>
              </a:spcAft>
              <a:buClr>
                <a:schemeClr val="dk2"/>
              </a:buClr>
              <a:buSzPts val="1000"/>
              <a:buChar char="○"/>
              <a:defRPr sz="1000">
                <a:solidFill>
                  <a:schemeClr val="dk2"/>
                </a:solidFill>
              </a:defRPr>
            </a:lvl5pPr>
            <a:lvl6pPr indent="-292100" lvl="5" marL="2743200">
              <a:spcBef>
                <a:spcPts val="0"/>
              </a:spcBef>
              <a:spcAft>
                <a:spcPts val="0"/>
              </a:spcAft>
              <a:buClr>
                <a:schemeClr val="dk2"/>
              </a:buClr>
              <a:buSzPts val="1000"/>
              <a:buChar char="■"/>
              <a:defRPr sz="1000">
                <a:solidFill>
                  <a:schemeClr val="dk2"/>
                </a:solidFill>
              </a:defRPr>
            </a:lvl6pPr>
            <a:lvl7pPr indent="-292100" lvl="6" marL="3200400">
              <a:spcBef>
                <a:spcPts val="0"/>
              </a:spcBef>
              <a:spcAft>
                <a:spcPts val="0"/>
              </a:spcAft>
              <a:buClr>
                <a:schemeClr val="dk2"/>
              </a:buClr>
              <a:buSzPts val="1000"/>
              <a:buChar char="●"/>
              <a:defRPr sz="1000">
                <a:solidFill>
                  <a:schemeClr val="dk2"/>
                </a:solidFill>
              </a:defRPr>
            </a:lvl7pPr>
            <a:lvl8pPr indent="-292100" lvl="7" marL="3657600">
              <a:spcBef>
                <a:spcPts val="0"/>
              </a:spcBef>
              <a:spcAft>
                <a:spcPts val="0"/>
              </a:spcAft>
              <a:buClr>
                <a:schemeClr val="dk2"/>
              </a:buClr>
              <a:buSzPts val="1000"/>
              <a:buChar char="○"/>
              <a:defRPr sz="1000">
                <a:solidFill>
                  <a:schemeClr val="dk2"/>
                </a:solidFill>
              </a:defRPr>
            </a:lvl8pPr>
            <a:lvl9pPr indent="-292100" lvl="8" marL="4114800">
              <a:spcBef>
                <a:spcPts val="0"/>
              </a:spcBef>
              <a:spcAft>
                <a:spcPts val="0"/>
              </a:spcAft>
              <a:buClr>
                <a:schemeClr val="dk2"/>
              </a:buClr>
              <a:buSzPts val="1000"/>
              <a:buChar char="■"/>
              <a:defRPr sz="1000">
                <a:solidFill>
                  <a:schemeClr val="dk2"/>
                </a:solidFill>
              </a:defRPr>
            </a:lvl9pPr>
          </a:lstStyle>
          <a:p/>
        </p:txBody>
      </p:sp>
      <p:sp>
        <p:nvSpPr>
          <p:cNvPr id="399" name="Google Shape;399;p40"/>
          <p:cNvSpPr txBox="1"/>
          <p:nvPr>
            <p:ph idx="3" type="subTitle"/>
          </p:nvPr>
        </p:nvSpPr>
        <p:spPr>
          <a:xfrm>
            <a:off x="5943750" y="2053025"/>
            <a:ext cx="2996100" cy="170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600"/>
              <a:buNone/>
              <a:defRPr sz="1600">
                <a:solidFill>
                  <a:schemeClr val="dk2"/>
                </a:solidFill>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400" name="Google Shape;400;p40"/>
          <p:cNvSpPr txBox="1"/>
          <p:nvPr>
            <p:ph idx="4" type="body"/>
          </p:nvPr>
        </p:nvSpPr>
        <p:spPr>
          <a:xfrm>
            <a:off x="5943750" y="2287175"/>
            <a:ext cx="2819100" cy="1704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2"/>
              </a:buClr>
              <a:buSzPts val="1000"/>
              <a:buChar char="●"/>
              <a:defRPr sz="1000">
                <a:solidFill>
                  <a:schemeClr val="dk2"/>
                </a:solidFill>
              </a:defRPr>
            </a:lvl1pPr>
            <a:lvl2pPr indent="-292100" lvl="1" marL="914400">
              <a:spcBef>
                <a:spcPts val="0"/>
              </a:spcBef>
              <a:spcAft>
                <a:spcPts val="0"/>
              </a:spcAft>
              <a:buClr>
                <a:schemeClr val="dk2"/>
              </a:buClr>
              <a:buSzPts val="1000"/>
              <a:buChar char="○"/>
              <a:defRPr sz="1000">
                <a:solidFill>
                  <a:schemeClr val="dk2"/>
                </a:solidFill>
              </a:defRPr>
            </a:lvl2pPr>
            <a:lvl3pPr indent="-292100" lvl="2" marL="1371600">
              <a:spcBef>
                <a:spcPts val="0"/>
              </a:spcBef>
              <a:spcAft>
                <a:spcPts val="0"/>
              </a:spcAft>
              <a:buClr>
                <a:schemeClr val="dk2"/>
              </a:buClr>
              <a:buSzPts val="1000"/>
              <a:buChar char="■"/>
              <a:defRPr sz="1000">
                <a:solidFill>
                  <a:schemeClr val="dk2"/>
                </a:solidFill>
              </a:defRPr>
            </a:lvl3pPr>
            <a:lvl4pPr indent="-292100" lvl="3" marL="1828800">
              <a:spcBef>
                <a:spcPts val="0"/>
              </a:spcBef>
              <a:spcAft>
                <a:spcPts val="0"/>
              </a:spcAft>
              <a:buClr>
                <a:schemeClr val="dk2"/>
              </a:buClr>
              <a:buSzPts val="1000"/>
              <a:buChar char="●"/>
              <a:defRPr sz="1000">
                <a:solidFill>
                  <a:schemeClr val="dk2"/>
                </a:solidFill>
              </a:defRPr>
            </a:lvl4pPr>
            <a:lvl5pPr indent="-292100" lvl="4" marL="2286000">
              <a:spcBef>
                <a:spcPts val="0"/>
              </a:spcBef>
              <a:spcAft>
                <a:spcPts val="0"/>
              </a:spcAft>
              <a:buClr>
                <a:schemeClr val="dk2"/>
              </a:buClr>
              <a:buSzPts val="1000"/>
              <a:buChar char="○"/>
              <a:defRPr sz="1000">
                <a:solidFill>
                  <a:schemeClr val="dk2"/>
                </a:solidFill>
              </a:defRPr>
            </a:lvl5pPr>
            <a:lvl6pPr indent="-292100" lvl="5" marL="2743200">
              <a:spcBef>
                <a:spcPts val="0"/>
              </a:spcBef>
              <a:spcAft>
                <a:spcPts val="0"/>
              </a:spcAft>
              <a:buClr>
                <a:schemeClr val="dk2"/>
              </a:buClr>
              <a:buSzPts val="1000"/>
              <a:buChar char="■"/>
              <a:defRPr sz="1000">
                <a:solidFill>
                  <a:schemeClr val="dk2"/>
                </a:solidFill>
              </a:defRPr>
            </a:lvl6pPr>
            <a:lvl7pPr indent="-292100" lvl="6" marL="3200400">
              <a:spcBef>
                <a:spcPts val="0"/>
              </a:spcBef>
              <a:spcAft>
                <a:spcPts val="0"/>
              </a:spcAft>
              <a:buClr>
                <a:schemeClr val="dk2"/>
              </a:buClr>
              <a:buSzPts val="1000"/>
              <a:buChar char="●"/>
              <a:defRPr sz="1000">
                <a:solidFill>
                  <a:schemeClr val="dk2"/>
                </a:solidFill>
              </a:defRPr>
            </a:lvl7pPr>
            <a:lvl8pPr indent="-292100" lvl="7" marL="3657600">
              <a:spcBef>
                <a:spcPts val="0"/>
              </a:spcBef>
              <a:spcAft>
                <a:spcPts val="0"/>
              </a:spcAft>
              <a:buClr>
                <a:schemeClr val="dk2"/>
              </a:buClr>
              <a:buSzPts val="1000"/>
              <a:buChar char="○"/>
              <a:defRPr sz="1000">
                <a:solidFill>
                  <a:schemeClr val="dk2"/>
                </a:solidFill>
              </a:defRPr>
            </a:lvl8pPr>
            <a:lvl9pPr indent="-292100" lvl="8" marL="4114800">
              <a:spcBef>
                <a:spcPts val="0"/>
              </a:spcBef>
              <a:spcAft>
                <a:spcPts val="0"/>
              </a:spcAft>
              <a:buClr>
                <a:schemeClr val="dk2"/>
              </a:buClr>
              <a:buSzPts val="1000"/>
              <a:buChar char="■"/>
              <a:defRPr sz="1000">
                <a:solidFill>
                  <a:schemeClr val="dk2"/>
                </a:solidFill>
              </a:defRPr>
            </a:lvl9pPr>
          </a:lstStyle>
          <a:p/>
        </p:txBody>
      </p:sp>
      <p:sp>
        <p:nvSpPr>
          <p:cNvPr id="401" name="Google Shape;401;p40"/>
          <p:cNvSpPr txBox="1"/>
          <p:nvPr>
            <p:ph idx="5" type="subTitle"/>
          </p:nvPr>
        </p:nvSpPr>
        <p:spPr>
          <a:xfrm>
            <a:off x="5943750" y="3132150"/>
            <a:ext cx="2996100" cy="170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600"/>
              <a:buNone/>
              <a:defRPr sz="1600">
                <a:solidFill>
                  <a:schemeClr val="dk2"/>
                </a:solidFill>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402" name="Google Shape;402;p40"/>
          <p:cNvSpPr txBox="1"/>
          <p:nvPr>
            <p:ph idx="6" type="body"/>
          </p:nvPr>
        </p:nvSpPr>
        <p:spPr>
          <a:xfrm>
            <a:off x="5943750" y="3366300"/>
            <a:ext cx="2819100" cy="1704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2"/>
              </a:buClr>
              <a:buSzPts val="1000"/>
              <a:buChar char="●"/>
              <a:defRPr sz="1000">
                <a:solidFill>
                  <a:schemeClr val="dk2"/>
                </a:solidFill>
              </a:defRPr>
            </a:lvl1pPr>
            <a:lvl2pPr indent="-292100" lvl="1" marL="914400">
              <a:spcBef>
                <a:spcPts val="0"/>
              </a:spcBef>
              <a:spcAft>
                <a:spcPts val="0"/>
              </a:spcAft>
              <a:buClr>
                <a:schemeClr val="dk2"/>
              </a:buClr>
              <a:buSzPts val="1000"/>
              <a:buChar char="○"/>
              <a:defRPr sz="1000">
                <a:solidFill>
                  <a:schemeClr val="dk2"/>
                </a:solidFill>
              </a:defRPr>
            </a:lvl2pPr>
            <a:lvl3pPr indent="-292100" lvl="2" marL="1371600">
              <a:spcBef>
                <a:spcPts val="0"/>
              </a:spcBef>
              <a:spcAft>
                <a:spcPts val="0"/>
              </a:spcAft>
              <a:buClr>
                <a:schemeClr val="dk2"/>
              </a:buClr>
              <a:buSzPts val="1000"/>
              <a:buChar char="■"/>
              <a:defRPr sz="1000">
                <a:solidFill>
                  <a:schemeClr val="dk2"/>
                </a:solidFill>
              </a:defRPr>
            </a:lvl3pPr>
            <a:lvl4pPr indent="-292100" lvl="3" marL="1828800">
              <a:spcBef>
                <a:spcPts val="0"/>
              </a:spcBef>
              <a:spcAft>
                <a:spcPts val="0"/>
              </a:spcAft>
              <a:buClr>
                <a:schemeClr val="dk2"/>
              </a:buClr>
              <a:buSzPts val="1000"/>
              <a:buChar char="●"/>
              <a:defRPr sz="1000">
                <a:solidFill>
                  <a:schemeClr val="dk2"/>
                </a:solidFill>
              </a:defRPr>
            </a:lvl4pPr>
            <a:lvl5pPr indent="-292100" lvl="4" marL="2286000">
              <a:spcBef>
                <a:spcPts val="0"/>
              </a:spcBef>
              <a:spcAft>
                <a:spcPts val="0"/>
              </a:spcAft>
              <a:buClr>
                <a:schemeClr val="dk2"/>
              </a:buClr>
              <a:buSzPts val="1000"/>
              <a:buChar char="○"/>
              <a:defRPr sz="1000">
                <a:solidFill>
                  <a:schemeClr val="dk2"/>
                </a:solidFill>
              </a:defRPr>
            </a:lvl5pPr>
            <a:lvl6pPr indent="-292100" lvl="5" marL="2743200">
              <a:spcBef>
                <a:spcPts val="0"/>
              </a:spcBef>
              <a:spcAft>
                <a:spcPts val="0"/>
              </a:spcAft>
              <a:buClr>
                <a:schemeClr val="dk2"/>
              </a:buClr>
              <a:buSzPts val="1000"/>
              <a:buChar char="■"/>
              <a:defRPr sz="1000">
                <a:solidFill>
                  <a:schemeClr val="dk2"/>
                </a:solidFill>
              </a:defRPr>
            </a:lvl6pPr>
            <a:lvl7pPr indent="-292100" lvl="6" marL="3200400">
              <a:spcBef>
                <a:spcPts val="0"/>
              </a:spcBef>
              <a:spcAft>
                <a:spcPts val="0"/>
              </a:spcAft>
              <a:buClr>
                <a:schemeClr val="dk2"/>
              </a:buClr>
              <a:buSzPts val="1000"/>
              <a:buChar char="●"/>
              <a:defRPr sz="1000">
                <a:solidFill>
                  <a:schemeClr val="dk2"/>
                </a:solidFill>
              </a:defRPr>
            </a:lvl7pPr>
            <a:lvl8pPr indent="-292100" lvl="7" marL="3657600">
              <a:spcBef>
                <a:spcPts val="0"/>
              </a:spcBef>
              <a:spcAft>
                <a:spcPts val="0"/>
              </a:spcAft>
              <a:buClr>
                <a:schemeClr val="dk2"/>
              </a:buClr>
              <a:buSzPts val="1000"/>
              <a:buChar char="○"/>
              <a:defRPr sz="1000">
                <a:solidFill>
                  <a:schemeClr val="dk2"/>
                </a:solidFill>
              </a:defRPr>
            </a:lvl8pPr>
            <a:lvl9pPr indent="-292100" lvl="8" marL="4114800">
              <a:spcBef>
                <a:spcPts val="0"/>
              </a:spcBef>
              <a:spcAft>
                <a:spcPts val="0"/>
              </a:spcAft>
              <a:buClr>
                <a:schemeClr val="dk2"/>
              </a:buClr>
              <a:buSzPts val="1000"/>
              <a:buChar char="■"/>
              <a:defRPr sz="1000">
                <a:solidFill>
                  <a:schemeClr val="dk2"/>
                </a:solidFill>
              </a:defRPr>
            </a:lvl9pPr>
          </a:lstStyle>
          <a:p/>
        </p:txBody>
      </p:sp>
      <p:sp>
        <p:nvSpPr>
          <p:cNvPr id="403" name="Google Shape;403;p40"/>
          <p:cNvSpPr txBox="1"/>
          <p:nvPr>
            <p:ph idx="7" type="subTitle"/>
          </p:nvPr>
        </p:nvSpPr>
        <p:spPr>
          <a:xfrm>
            <a:off x="5943750" y="4211275"/>
            <a:ext cx="2996100" cy="170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600"/>
              <a:buNone/>
              <a:defRPr sz="1600">
                <a:solidFill>
                  <a:schemeClr val="dk2"/>
                </a:solidFill>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404" name="Google Shape;404;p40"/>
          <p:cNvSpPr txBox="1"/>
          <p:nvPr>
            <p:ph idx="8" type="body"/>
          </p:nvPr>
        </p:nvSpPr>
        <p:spPr>
          <a:xfrm>
            <a:off x="5943750" y="4445425"/>
            <a:ext cx="2819100" cy="1704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2"/>
              </a:buClr>
              <a:buSzPts val="1000"/>
              <a:buChar char="●"/>
              <a:defRPr sz="1000">
                <a:solidFill>
                  <a:schemeClr val="dk2"/>
                </a:solidFill>
              </a:defRPr>
            </a:lvl1pPr>
            <a:lvl2pPr indent="-292100" lvl="1" marL="914400">
              <a:spcBef>
                <a:spcPts val="0"/>
              </a:spcBef>
              <a:spcAft>
                <a:spcPts val="0"/>
              </a:spcAft>
              <a:buClr>
                <a:schemeClr val="dk2"/>
              </a:buClr>
              <a:buSzPts val="1000"/>
              <a:buChar char="○"/>
              <a:defRPr sz="1000">
                <a:solidFill>
                  <a:schemeClr val="dk2"/>
                </a:solidFill>
              </a:defRPr>
            </a:lvl2pPr>
            <a:lvl3pPr indent="-292100" lvl="2" marL="1371600">
              <a:spcBef>
                <a:spcPts val="0"/>
              </a:spcBef>
              <a:spcAft>
                <a:spcPts val="0"/>
              </a:spcAft>
              <a:buClr>
                <a:schemeClr val="dk2"/>
              </a:buClr>
              <a:buSzPts val="1000"/>
              <a:buChar char="■"/>
              <a:defRPr sz="1000">
                <a:solidFill>
                  <a:schemeClr val="dk2"/>
                </a:solidFill>
              </a:defRPr>
            </a:lvl3pPr>
            <a:lvl4pPr indent="-292100" lvl="3" marL="1828800">
              <a:spcBef>
                <a:spcPts val="0"/>
              </a:spcBef>
              <a:spcAft>
                <a:spcPts val="0"/>
              </a:spcAft>
              <a:buClr>
                <a:schemeClr val="dk2"/>
              </a:buClr>
              <a:buSzPts val="1000"/>
              <a:buChar char="●"/>
              <a:defRPr sz="1000">
                <a:solidFill>
                  <a:schemeClr val="dk2"/>
                </a:solidFill>
              </a:defRPr>
            </a:lvl4pPr>
            <a:lvl5pPr indent="-292100" lvl="4" marL="2286000">
              <a:spcBef>
                <a:spcPts val="0"/>
              </a:spcBef>
              <a:spcAft>
                <a:spcPts val="0"/>
              </a:spcAft>
              <a:buClr>
                <a:schemeClr val="dk2"/>
              </a:buClr>
              <a:buSzPts val="1000"/>
              <a:buChar char="○"/>
              <a:defRPr sz="1000">
                <a:solidFill>
                  <a:schemeClr val="dk2"/>
                </a:solidFill>
              </a:defRPr>
            </a:lvl5pPr>
            <a:lvl6pPr indent="-292100" lvl="5" marL="2743200">
              <a:spcBef>
                <a:spcPts val="0"/>
              </a:spcBef>
              <a:spcAft>
                <a:spcPts val="0"/>
              </a:spcAft>
              <a:buClr>
                <a:schemeClr val="dk2"/>
              </a:buClr>
              <a:buSzPts val="1000"/>
              <a:buChar char="■"/>
              <a:defRPr sz="1000">
                <a:solidFill>
                  <a:schemeClr val="dk2"/>
                </a:solidFill>
              </a:defRPr>
            </a:lvl6pPr>
            <a:lvl7pPr indent="-292100" lvl="6" marL="3200400">
              <a:spcBef>
                <a:spcPts val="0"/>
              </a:spcBef>
              <a:spcAft>
                <a:spcPts val="0"/>
              </a:spcAft>
              <a:buClr>
                <a:schemeClr val="dk2"/>
              </a:buClr>
              <a:buSzPts val="1000"/>
              <a:buChar char="●"/>
              <a:defRPr sz="1000">
                <a:solidFill>
                  <a:schemeClr val="dk2"/>
                </a:solidFill>
              </a:defRPr>
            </a:lvl7pPr>
            <a:lvl8pPr indent="-292100" lvl="7" marL="3657600">
              <a:spcBef>
                <a:spcPts val="0"/>
              </a:spcBef>
              <a:spcAft>
                <a:spcPts val="0"/>
              </a:spcAft>
              <a:buClr>
                <a:schemeClr val="dk2"/>
              </a:buClr>
              <a:buSzPts val="1000"/>
              <a:buChar char="○"/>
              <a:defRPr sz="1000">
                <a:solidFill>
                  <a:schemeClr val="dk2"/>
                </a:solidFill>
              </a:defRPr>
            </a:lvl8pPr>
            <a:lvl9pPr indent="-292100" lvl="8" marL="4114800">
              <a:spcBef>
                <a:spcPts val="0"/>
              </a:spcBef>
              <a:spcAft>
                <a:spcPts val="0"/>
              </a:spcAft>
              <a:buClr>
                <a:schemeClr val="dk2"/>
              </a:buClr>
              <a:buSzPts val="1000"/>
              <a:buChar char="■"/>
              <a:defRPr sz="1000">
                <a:solidFill>
                  <a:schemeClr val="dk2"/>
                </a:solidFill>
              </a:defRPr>
            </a:lvl9pPr>
          </a:lstStyle>
          <a:p/>
        </p:txBody>
      </p:sp>
      <p:sp>
        <p:nvSpPr>
          <p:cNvPr id="405" name="Google Shape;405;p40"/>
          <p:cNvSpPr txBox="1"/>
          <p:nvPr>
            <p:ph idx="9" type="subTitle"/>
          </p:nvPr>
        </p:nvSpPr>
        <p:spPr>
          <a:xfrm>
            <a:off x="227975" y="2744325"/>
            <a:ext cx="3572100" cy="3879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400"/>
              <a:buNone/>
              <a:defRPr>
                <a:solidFill>
                  <a:schemeClr val="dk2"/>
                </a:solidFill>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406" name="Google Shape;406;p40"/>
          <p:cNvSpPr txBox="1"/>
          <p:nvPr>
            <p:ph idx="13" type="body"/>
          </p:nvPr>
        </p:nvSpPr>
        <p:spPr>
          <a:xfrm>
            <a:off x="227875" y="3458750"/>
            <a:ext cx="4287000" cy="14613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Clr>
                <a:schemeClr val="dk2"/>
              </a:buClr>
              <a:buSzPts val="1200"/>
              <a:buChar char="●"/>
              <a:defRPr>
                <a:solidFill>
                  <a:schemeClr val="dk2"/>
                </a:solidFill>
              </a:defRPr>
            </a:lvl1pPr>
            <a:lvl2pPr indent="-304800" lvl="1" marL="914400">
              <a:spcBef>
                <a:spcPts val="0"/>
              </a:spcBef>
              <a:spcAft>
                <a:spcPts val="0"/>
              </a:spcAft>
              <a:buClr>
                <a:schemeClr val="dk2"/>
              </a:buClr>
              <a:buSzPts val="1200"/>
              <a:buChar char="○"/>
              <a:defRPr>
                <a:solidFill>
                  <a:schemeClr val="dk2"/>
                </a:solidFill>
              </a:defRPr>
            </a:lvl2pPr>
            <a:lvl3pPr indent="-304800" lvl="2" marL="1371600">
              <a:spcBef>
                <a:spcPts val="0"/>
              </a:spcBef>
              <a:spcAft>
                <a:spcPts val="0"/>
              </a:spcAft>
              <a:buClr>
                <a:schemeClr val="dk2"/>
              </a:buClr>
              <a:buSzPts val="1200"/>
              <a:buChar char="■"/>
              <a:defRPr>
                <a:solidFill>
                  <a:schemeClr val="dk2"/>
                </a:solidFill>
              </a:defRPr>
            </a:lvl3pPr>
            <a:lvl4pPr indent="-304800" lvl="3" marL="1828800">
              <a:spcBef>
                <a:spcPts val="0"/>
              </a:spcBef>
              <a:spcAft>
                <a:spcPts val="0"/>
              </a:spcAft>
              <a:buClr>
                <a:schemeClr val="dk2"/>
              </a:buClr>
              <a:buSzPts val="1200"/>
              <a:buChar char="●"/>
              <a:defRPr>
                <a:solidFill>
                  <a:schemeClr val="dk2"/>
                </a:solidFill>
              </a:defRPr>
            </a:lvl4pPr>
            <a:lvl5pPr indent="-304800" lvl="4" marL="2286000">
              <a:spcBef>
                <a:spcPts val="0"/>
              </a:spcBef>
              <a:spcAft>
                <a:spcPts val="0"/>
              </a:spcAft>
              <a:buClr>
                <a:schemeClr val="dk2"/>
              </a:buClr>
              <a:buSzPts val="1200"/>
              <a:buChar char="○"/>
              <a:defRPr>
                <a:solidFill>
                  <a:schemeClr val="dk2"/>
                </a:solidFill>
              </a:defRPr>
            </a:lvl5pPr>
            <a:lvl6pPr indent="-304800" lvl="5" marL="2743200">
              <a:spcBef>
                <a:spcPts val="0"/>
              </a:spcBef>
              <a:spcAft>
                <a:spcPts val="0"/>
              </a:spcAft>
              <a:buClr>
                <a:schemeClr val="dk2"/>
              </a:buClr>
              <a:buSzPts val="1200"/>
              <a:buChar char="■"/>
              <a:defRPr>
                <a:solidFill>
                  <a:schemeClr val="dk2"/>
                </a:solidFill>
              </a:defRPr>
            </a:lvl6pPr>
            <a:lvl7pPr indent="-304800" lvl="6" marL="3200400">
              <a:spcBef>
                <a:spcPts val="0"/>
              </a:spcBef>
              <a:spcAft>
                <a:spcPts val="0"/>
              </a:spcAft>
              <a:buClr>
                <a:schemeClr val="dk2"/>
              </a:buClr>
              <a:buSzPts val="1200"/>
              <a:buChar char="●"/>
              <a:defRPr>
                <a:solidFill>
                  <a:schemeClr val="dk2"/>
                </a:solidFill>
              </a:defRPr>
            </a:lvl7pPr>
            <a:lvl8pPr indent="-304800" lvl="7" marL="3657600">
              <a:spcBef>
                <a:spcPts val="0"/>
              </a:spcBef>
              <a:spcAft>
                <a:spcPts val="0"/>
              </a:spcAft>
              <a:buClr>
                <a:schemeClr val="dk2"/>
              </a:buClr>
              <a:buSzPts val="1200"/>
              <a:buChar char="○"/>
              <a:defRPr>
                <a:solidFill>
                  <a:schemeClr val="dk2"/>
                </a:solidFill>
              </a:defRPr>
            </a:lvl8pPr>
            <a:lvl9pPr indent="-304800" lvl="8" marL="4114800">
              <a:spcBef>
                <a:spcPts val="0"/>
              </a:spcBef>
              <a:spcAft>
                <a:spcPts val="0"/>
              </a:spcAft>
              <a:buClr>
                <a:schemeClr val="dk2"/>
              </a:buClr>
              <a:buSzPts val="1200"/>
              <a:buChar char="■"/>
              <a:defRPr>
                <a:solidFill>
                  <a:schemeClr val="dk2"/>
                </a:solidFill>
              </a:defRPr>
            </a:lvl9pPr>
          </a:lstStyle>
          <a:p/>
        </p:txBody>
      </p:sp>
      <p:sp>
        <p:nvSpPr>
          <p:cNvPr id="407" name="Google Shape;407;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ilestones">
  <p:cSld name="CUSTOM_3_1">
    <p:bg>
      <p:bgPr>
        <a:solidFill>
          <a:schemeClr val="dk1"/>
        </a:solidFill>
      </p:bgPr>
    </p:bg>
    <p:spTree>
      <p:nvGrpSpPr>
        <p:cNvPr id="408" name="Shape 408"/>
        <p:cNvGrpSpPr/>
        <p:nvPr/>
      </p:nvGrpSpPr>
      <p:grpSpPr>
        <a:xfrm>
          <a:off x="0" y="0"/>
          <a:ext cx="0" cy="0"/>
          <a:chOff x="0" y="0"/>
          <a:chExt cx="0" cy="0"/>
        </a:xfrm>
      </p:grpSpPr>
      <p:sp>
        <p:nvSpPr>
          <p:cNvPr id="409" name="Google Shape;409;p41"/>
          <p:cNvSpPr txBox="1"/>
          <p:nvPr>
            <p:ph idx="1" type="subTitle"/>
          </p:nvPr>
        </p:nvSpPr>
        <p:spPr>
          <a:xfrm>
            <a:off x="852075" y="2128039"/>
            <a:ext cx="2088900" cy="1704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600"/>
              <a:buNone/>
              <a:defRPr sz="1600">
                <a:solidFill>
                  <a:schemeClr val="dk2"/>
                </a:solidFill>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410" name="Google Shape;410;p41"/>
          <p:cNvSpPr txBox="1"/>
          <p:nvPr>
            <p:ph type="title"/>
          </p:nvPr>
        </p:nvSpPr>
        <p:spPr>
          <a:xfrm>
            <a:off x="230900" y="457200"/>
            <a:ext cx="71877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600"/>
              <a:buNone/>
              <a:defRPr>
                <a:solidFill>
                  <a:schemeClr val="dk2"/>
                </a:solidFill>
              </a:defRPr>
            </a:lvl1pPr>
            <a:lvl2pPr lvl="1">
              <a:spcBef>
                <a:spcPts val="0"/>
              </a:spcBef>
              <a:spcAft>
                <a:spcPts val="0"/>
              </a:spcAft>
              <a:buClr>
                <a:schemeClr val="dk2"/>
              </a:buClr>
              <a:buSzPts val="3600"/>
              <a:buNone/>
              <a:defRPr sz="3600">
                <a:solidFill>
                  <a:schemeClr val="dk2"/>
                </a:solidFill>
              </a:defRPr>
            </a:lvl2pPr>
            <a:lvl3pPr lvl="2">
              <a:spcBef>
                <a:spcPts val="0"/>
              </a:spcBef>
              <a:spcAft>
                <a:spcPts val="0"/>
              </a:spcAft>
              <a:buClr>
                <a:schemeClr val="dk2"/>
              </a:buClr>
              <a:buSzPts val="3600"/>
              <a:buNone/>
              <a:defRPr sz="3600">
                <a:solidFill>
                  <a:schemeClr val="dk2"/>
                </a:solidFill>
              </a:defRPr>
            </a:lvl3pPr>
            <a:lvl4pPr lvl="3">
              <a:spcBef>
                <a:spcPts val="0"/>
              </a:spcBef>
              <a:spcAft>
                <a:spcPts val="0"/>
              </a:spcAft>
              <a:buClr>
                <a:schemeClr val="dk2"/>
              </a:buClr>
              <a:buSzPts val="3600"/>
              <a:buNone/>
              <a:defRPr sz="3600">
                <a:solidFill>
                  <a:schemeClr val="dk2"/>
                </a:solidFill>
              </a:defRPr>
            </a:lvl4pPr>
            <a:lvl5pPr lvl="4">
              <a:spcBef>
                <a:spcPts val="0"/>
              </a:spcBef>
              <a:spcAft>
                <a:spcPts val="0"/>
              </a:spcAft>
              <a:buClr>
                <a:schemeClr val="dk2"/>
              </a:buClr>
              <a:buSzPts val="3600"/>
              <a:buNone/>
              <a:defRPr sz="3600">
                <a:solidFill>
                  <a:schemeClr val="dk2"/>
                </a:solidFill>
              </a:defRPr>
            </a:lvl5pPr>
            <a:lvl6pPr lvl="5">
              <a:spcBef>
                <a:spcPts val="0"/>
              </a:spcBef>
              <a:spcAft>
                <a:spcPts val="0"/>
              </a:spcAft>
              <a:buClr>
                <a:schemeClr val="dk2"/>
              </a:buClr>
              <a:buSzPts val="3600"/>
              <a:buNone/>
              <a:defRPr sz="3600">
                <a:solidFill>
                  <a:schemeClr val="dk2"/>
                </a:solidFill>
              </a:defRPr>
            </a:lvl6pPr>
            <a:lvl7pPr lvl="6">
              <a:spcBef>
                <a:spcPts val="0"/>
              </a:spcBef>
              <a:spcAft>
                <a:spcPts val="0"/>
              </a:spcAft>
              <a:buClr>
                <a:schemeClr val="dk2"/>
              </a:buClr>
              <a:buSzPts val="3600"/>
              <a:buNone/>
              <a:defRPr sz="3600">
                <a:solidFill>
                  <a:schemeClr val="dk2"/>
                </a:solidFill>
              </a:defRPr>
            </a:lvl7pPr>
            <a:lvl8pPr lvl="7">
              <a:spcBef>
                <a:spcPts val="0"/>
              </a:spcBef>
              <a:spcAft>
                <a:spcPts val="0"/>
              </a:spcAft>
              <a:buClr>
                <a:schemeClr val="dk2"/>
              </a:buClr>
              <a:buSzPts val="3600"/>
              <a:buNone/>
              <a:defRPr sz="3600">
                <a:solidFill>
                  <a:schemeClr val="dk2"/>
                </a:solidFill>
              </a:defRPr>
            </a:lvl8pPr>
            <a:lvl9pPr lvl="8">
              <a:spcBef>
                <a:spcPts val="0"/>
              </a:spcBef>
              <a:spcAft>
                <a:spcPts val="0"/>
              </a:spcAft>
              <a:buClr>
                <a:schemeClr val="dk2"/>
              </a:buClr>
              <a:buSzPts val="3600"/>
              <a:buNone/>
              <a:defRPr sz="3600">
                <a:solidFill>
                  <a:schemeClr val="dk2"/>
                </a:solidFill>
              </a:defRPr>
            </a:lvl9pPr>
          </a:lstStyle>
          <a:p/>
        </p:txBody>
      </p:sp>
      <p:sp>
        <p:nvSpPr>
          <p:cNvPr id="411" name="Google Shape;411;p41"/>
          <p:cNvSpPr txBox="1"/>
          <p:nvPr>
            <p:ph idx="2" type="subTitle"/>
          </p:nvPr>
        </p:nvSpPr>
        <p:spPr>
          <a:xfrm>
            <a:off x="3046825" y="2128039"/>
            <a:ext cx="2088900" cy="1704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600"/>
              <a:buNone/>
              <a:defRPr sz="1600">
                <a:solidFill>
                  <a:schemeClr val="dk2"/>
                </a:solidFill>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412" name="Google Shape;412;p41"/>
          <p:cNvSpPr txBox="1"/>
          <p:nvPr>
            <p:ph idx="3" type="subTitle"/>
          </p:nvPr>
        </p:nvSpPr>
        <p:spPr>
          <a:xfrm>
            <a:off x="5169875" y="2128039"/>
            <a:ext cx="2088900" cy="1704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600"/>
              <a:buNone/>
              <a:defRPr sz="1600">
                <a:solidFill>
                  <a:schemeClr val="dk2"/>
                </a:solidFill>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413" name="Google Shape;413;p41"/>
          <p:cNvSpPr txBox="1"/>
          <p:nvPr>
            <p:ph idx="4" type="subTitle"/>
          </p:nvPr>
        </p:nvSpPr>
        <p:spPr>
          <a:xfrm>
            <a:off x="852075" y="1819034"/>
            <a:ext cx="2088900" cy="170400"/>
          </a:xfrm>
          <a:prstGeom prst="rect">
            <a:avLst/>
          </a:prstGeom>
        </p:spPr>
        <p:txBody>
          <a:bodyPr anchorCtr="0" anchor="b" bIns="91425" lIns="91425" spcFirstLastPara="1" rIns="91425" wrap="square" tIns="91425">
            <a:noAutofit/>
          </a:bodyPr>
          <a:lstStyle>
            <a:lvl1pPr lvl="0" algn="ctr">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1pPr>
            <a:lvl2pPr lvl="1">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2pPr>
            <a:lvl3pPr lvl="2">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3pPr>
            <a:lvl4pPr lvl="3">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4pPr>
            <a:lvl5pPr lvl="4">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5pPr>
            <a:lvl6pPr lvl="5">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6pPr>
            <a:lvl7pPr lvl="6">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7pPr>
            <a:lvl8pPr lvl="7">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8pPr>
            <a:lvl9pPr lvl="8">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9pPr>
          </a:lstStyle>
          <a:p/>
        </p:txBody>
      </p:sp>
      <p:sp>
        <p:nvSpPr>
          <p:cNvPr id="414" name="Google Shape;414;p41"/>
          <p:cNvSpPr txBox="1"/>
          <p:nvPr>
            <p:ph idx="5" type="subTitle"/>
          </p:nvPr>
        </p:nvSpPr>
        <p:spPr>
          <a:xfrm>
            <a:off x="3046825" y="1819034"/>
            <a:ext cx="2088900" cy="170400"/>
          </a:xfrm>
          <a:prstGeom prst="rect">
            <a:avLst/>
          </a:prstGeom>
        </p:spPr>
        <p:txBody>
          <a:bodyPr anchorCtr="0" anchor="b" bIns="91425" lIns="91425" spcFirstLastPara="1" rIns="91425" wrap="square" tIns="91425">
            <a:noAutofit/>
          </a:bodyPr>
          <a:lstStyle>
            <a:lvl1pPr lvl="0" algn="ctr">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1pPr>
            <a:lvl2pPr lvl="1">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2pPr>
            <a:lvl3pPr lvl="2">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3pPr>
            <a:lvl4pPr lvl="3">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4pPr>
            <a:lvl5pPr lvl="4">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5pPr>
            <a:lvl6pPr lvl="5">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6pPr>
            <a:lvl7pPr lvl="6">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7pPr>
            <a:lvl8pPr lvl="7">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8pPr>
            <a:lvl9pPr lvl="8">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9pPr>
          </a:lstStyle>
          <a:p/>
        </p:txBody>
      </p:sp>
      <p:sp>
        <p:nvSpPr>
          <p:cNvPr id="415" name="Google Shape;415;p41"/>
          <p:cNvSpPr txBox="1"/>
          <p:nvPr>
            <p:ph idx="6" type="subTitle"/>
          </p:nvPr>
        </p:nvSpPr>
        <p:spPr>
          <a:xfrm>
            <a:off x="5169875" y="1819034"/>
            <a:ext cx="2088900" cy="170400"/>
          </a:xfrm>
          <a:prstGeom prst="rect">
            <a:avLst/>
          </a:prstGeom>
        </p:spPr>
        <p:txBody>
          <a:bodyPr anchorCtr="0" anchor="b" bIns="91425" lIns="91425" spcFirstLastPara="1" rIns="91425" wrap="square" tIns="91425">
            <a:noAutofit/>
          </a:bodyPr>
          <a:lstStyle>
            <a:lvl1pPr lvl="0" algn="ctr">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1pPr>
            <a:lvl2pPr lvl="1">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2pPr>
            <a:lvl3pPr lvl="2">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3pPr>
            <a:lvl4pPr lvl="3">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4pPr>
            <a:lvl5pPr lvl="4">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5pPr>
            <a:lvl6pPr lvl="5">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6pPr>
            <a:lvl7pPr lvl="6">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7pPr>
            <a:lvl8pPr lvl="7">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8pPr>
            <a:lvl9pPr lvl="8">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9pPr>
          </a:lstStyle>
          <a:p/>
        </p:txBody>
      </p:sp>
      <p:sp>
        <p:nvSpPr>
          <p:cNvPr id="416" name="Google Shape;416;p41"/>
          <p:cNvSpPr txBox="1"/>
          <p:nvPr>
            <p:ph idx="7" type="subTitle"/>
          </p:nvPr>
        </p:nvSpPr>
        <p:spPr>
          <a:xfrm>
            <a:off x="1961425" y="3735616"/>
            <a:ext cx="2088900" cy="170400"/>
          </a:xfrm>
          <a:prstGeom prst="rect">
            <a:avLst/>
          </a:prstGeom>
        </p:spPr>
        <p:txBody>
          <a:bodyPr anchorCtr="0" anchor="t" bIns="91425" lIns="91425" spcFirstLastPara="1" rIns="91425" wrap="square" tIns="91425">
            <a:noAutofit/>
          </a:bodyPr>
          <a:lstStyle>
            <a:lvl1pPr lvl="0" algn="ctr">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1pPr>
            <a:lvl2pPr lvl="1">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2pPr>
            <a:lvl3pPr lvl="2">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3pPr>
            <a:lvl4pPr lvl="3">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4pPr>
            <a:lvl5pPr lvl="4">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5pPr>
            <a:lvl6pPr lvl="5">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6pPr>
            <a:lvl7pPr lvl="6">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7pPr>
            <a:lvl8pPr lvl="7">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8pPr>
            <a:lvl9pPr lvl="8">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9pPr>
          </a:lstStyle>
          <a:p/>
        </p:txBody>
      </p:sp>
      <p:sp>
        <p:nvSpPr>
          <p:cNvPr id="417" name="Google Shape;417;p41"/>
          <p:cNvSpPr txBox="1"/>
          <p:nvPr>
            <p:ph idx="8" type="subTitle"/>
          </p:nvPr>
        </p:nvSpPr>
        <p:spPr>
          <a:xfrm>
            <a:off x="4156175" y="3735616"/>
            <a:ext cx="2088900" cy="170400"/>
          </a:xfrm>
          <a:prstGeom prst="rect">
            <a:avLst/>
          </a:prstGeom>
        </p:spPr>
        <p:txBody>
          <a:bodyPr anchorCtr="0" anchor="t" bIns="91425" lIns="91425" spcFirstLastPara="1" rIns="91425" wrap="square" tIns="91425">
            <a:noAutofit/>
          </a:bodyPr>
          <a:lstStyle>
            <a:lvl1pPr lvl="0" algn="ctr">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1pPr>
            <a:lvl2pPr lvl="1">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2pPr>
            <a:lvl3pPr lvl="2">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3pPr>
            <a:lvl4pPr lvl="3">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4pPr>
            <a:lvl5pPr lvl="4">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5pPr>
            <a:lvl6pPr lvl="5">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6pPr>
            <a:lvl7pPr lvl="6">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7pPr>
            <a:lvl8pPr lvl="7">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8pPr>
            <a:lvl9pPr lvl="8">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9pPr>
          </a:lstStyle>
          <a:p/>
        </p:txBody>
      </p:sp>
      <p:sp>
        <p:nvSpPr>
          <p:cNvPr id="418" name="Google Shape;418;p41"/>
          <p:cNvSpPr txBox="1"/>
          <p:nvPr>
            <p:ph idx="9" type="subTitle"/>
          </p:nvPr>
        </p:nvSpPr>
        <p:spPr>
          <a:xfrm>
            <a:off x="6279225" y="3735616"/>
            <a:ext cx="2088900" cy="170400"/>
          </a:xfrm>
          <a:prstGeom prst="rect">
            <a:avLst/>
          </a:prstGeom>
        </p:spPr>
        <p:txBody>
          <a:bodyPr anchorCtr="0" anchor="t" bIns="91425" lIns="91425" spcFirstLastPara="1" rIns="91425" wrap="square" tIns="91425">
            <a:noAutofit/>
          </a:bodyPr>
          <a:lstStyle>
            <a:lvl1pPr lvl="0" algn="ctr">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1pPr>
            <a:lvl2pPr lvl="1">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2pPr>
            <a:lvl3pPr lvl="2">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3pPr>
            <a:lvl4pPr lvl="3">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4pPr>
            <a:lvl5pPr lvl="4">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5pPr>
            <a:lvl6pPr lvl="5">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6pPr>
            <a:lvl7pPr lvl="6">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7pPr>
            <a:lvl8pPr lvl="7">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8pPr>
            <a:lvl9pPr lvl="8">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9pPr>
          </a:lstStyle>
          <a:p/>
        </p:txBody>
      </p:sp>
      <p:sp>
        <p:nvSpPr>
          <p:cNvPr id="419" name="Google Shape;419;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duct Plan Roadmap">
  <p:cSld name="CUSTOM_10">
    <p:spTree>
      <p:nvGrpSpPr>
        <p:cNvPr id="420" name="Shape 420"/>
        <p:cNvGrpSpPr/>
        <p:nvPr/>
      </p:nvGrpSpPr>
      <p:grpSpPr>
        <a:xfrm>
          <a:off x="0" y="0"/>
          <a:ext cx="0" cy="0"/>
          <a:chOff x="0" y="0"/>
          <a:chExt cx="0" cy="0"/>
        </a:xfrm>
      </p:grpSpPr>
      <p:sp>
        <p:nvSpPr>
          <p:cNvPr id="421" name="Google Shape;421;p42"/>
          <p:cNvSpPr txBox="1"/>
          <p:nvPr>
            <p:ph type="title"/>
          </p:nvPr>
        </p:nvSpPr>
        <p:spPr>
          <a:xfrm>
            <a:off x="230900" y="457200"/>
            <a:ext cx="7141800" cy="596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422" name="Google Shape;422;p4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isk &amp; Opportunity">
  <p:cSld name="CUSTOM_15">
    <p:spTree>
      <p:nvGrpSpPr>
        <p:cNvPr id="423" name="Shape 423"/>
        <p:cNvGrpSpPr/>
        <p:nvPr/>
      </p:nvGrpSpPr>
      <p:grpSpPr>
        <a:xfrm>
          <a:off x="0" y="0"/>
          <a:ext cx="0" cy="0"/>
          <a:chOff x="0" y="0"/>
          <a:chExt cx="0" cy="0"/>
        </a:xfrm>
      </p:grpSpPr>
      <p:sp>
        <p:nvSpPr>
          <p:cNvPr id="424" name="Google Shape;424;p43"/>
          <p:cNvSpPr txBox="1"/>
          <p:nvPr>
            <p:ph type="title"/>
          </p:nvPr>
        </p:nvSpPr>
        <p:spPr>
          <a:xfrm>
            <a:off x="230900" y="457200"/>
            <a:ext cx="4406400" cy="11070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4800"/>
              <a:buNone/>
              <a:defRPr/>
            </a:lvl2pPr>
            <a:lvl3pPr lvl="2">
              <a:spcBef>
                <a:spcPts val="0"/>
              </a:spcBef>
              <a:spcAft>
                <a:spcPts val="0"/>
              </a:spcAft>
              <a:buClr>
                <a:schemeClr val="dk1"/>
              </a:buClr>
              <a:buSzPts val="4800"/>
              <a:buNone/>
              <a:defRPr/>
            </a:lvl3pPr>
            <a:lvl4pPr lvl="3">
              <a:spcBef>
                <a:spcPts val="0"/>
              </a:spcBef>
              <a:spcAft>
                <a:spcPts val="0"/>
              </a:spcAft>
              <a:buClr>
                <a:schemeClr val="dk1"/>
              </a:buClr>
              <a:buSzPts val="4800"/>
              <a:buNone/>
              <a:defRPr/>
            </a:lvl4pPr>
            <a:lvl5pPr lvl="4">
              <a:spcBef>
                <a:spcPts val="0"/>
              </a:spcBef>
              <a:spcAft>
                <a:spcPts val="0"/>
              </a:spcAft>
              <a:buClr>
                <a:schemeClr val="dk1"/>
              </a:buClr>
              <a:buSzPts val="4800"/>
              <a:buNone/>
              <a:defRPr/>
            </a:lvl5pPr>
            <a:lvl6pPr lvl="5">
              <a:spcBef>
                <a:spcPts val="0"/>
              </a:spcBef>
              <a:spcAft>
                <a:spcPts val="0"/>
              </a:spcAft>
              <a:buClr>
                <a:schemeClr val="dk1"/>
              </a:buClr>
              <a:buSzPts val="4800"/>
              <a:buNone/>
              <a:defRPr/>
            </a:lvl6pPr>
            <a:lvl7pPr lvl="6">
              <a:spcBef>
                <a:spcPts val="0"/>
              </a:spcBef>
              <a:spcAft>
                <a:spcPts val="0"/>
              </a:spcAft>
              <a:buClr>
                <a:schemeClr val="dk1"/>
              </a:buClr>
              <a:buSzPts val="4800"/>
              <a:buNone/>
              <a:defRPr/>
            </a:lvl7pPr>
            <a:lvl8pPr lvl="7">
              <a:spcBef>
                <a:spcPts val="0"/>
              </a:spcBef>
              <a:spcAft>
                <a:spcPts val="0"/>
              </a:spcAft>
              <a:buClr>
                <a:schemeClr val="dk1"/>
              </a:buClr>
              <a:buSzPts val="4800"/>
              <a:buNone/>
              <a:defRPr/>
            </a:lvl8pPr>
            <a:lvl9pPr lvl="8">
              <a:spcBef>
                <a:spcPts val="0"/>
              </a:spcBef>
              <a:spcAft>
                <a:spcPts val="0"/>
              </a:spcAft>
              <a:buClr>
                <a:schemeClr val="dk1"/>
              </a:buClr>
              <a:buSzPts val="4800"/>
              <a:buNone/>
              <a:defRPr/>
            </a:lvl9pPr>
          </a:lstStyle>
          <a:p/>
        </p:txBody>
      </p:sp>
      <p:sp>
        <p:nvSpPr>
          <p:cNvPr id="425" name="Google Shape;425;p43"/>
          <p:cNvSpPr txBox="1"/>
          <p:nvPr>
            <p:ph idx="2" type="title"/>
          </p:nvPr>
        </p:nvSpPr>
        <p:spPr>
          <a:xfrm>
            <a:off x="4514725" y="457200"/>
            <a:ext cx="4400700" cy="12009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dk1"/>
              </a:buClr>
              <a:buSzPts val="3600"/>
              <a:buNone/>
              <a:defRPr/>
            </a:lvl1pPr>
            <a:lvl2pPr lvl="1" algn="r">
              <a:spcBef>
                <a:spcPts val="0"/>
              </a:spcBef>
              <a:spcAft>
                <a:spcPts val="0"/>
              </a:spcAft>
              <a:buClr>
                <a:schemeClr val="dk1"/>
              </a:buClr>
              <a:buSzPts val="4800"/>
              <a:buNone/>
              <a:defRPr/>
            </a:lvl2pPr>
            <a:lvl3pPr lvl="2" algn="r">
              <a:spcBef>
                <a:spcPts val="0"/>
              </a:spcBef>
              <a:spcAft>
                <a:spcPts val="0"/>
              </a:spcAft>
              <a:buClr>
                <a:schemeClr val="dk1"/>
              </a:buClr>
              <a:buSzPts val="4800"/>
              <a:buNone/>
              <a:defRPr/>
            </a:lvl3pPr>
            <a:lvl4pPr lvl="3" algn="r">
              <a:spcBef>
                <a:spcPts val="0"/>
              </a:spcBef>
              <a:spcAft>
                <a:spcPts val="0"/>
              </a:spcAft>
              <a:buClr>
                <a:schemeClr val="dk1"/>
              </a:buClr>
              <a:buSzPts val="4800"/>
              <a:buNone/>
              <a:defRPr/>
            </a:lvl4pPr>
            <a:lvl5pPr lvl="4" algn="r">
              <a:spcBef>
                <a:spcPts val="0"/>
              </a:spcBef>
              <a:spcAft>
                <a:spcPts val="0"/>
              </a:spcAft>
              <a:buClr>
                <a:schemeClr val="dk1"/>
              </a:buClr>
              <a:buSzPts val="4800"/>
              <a:buNone/>
              <a:defRPr/>
            </a:lvl5pPr>
            <a:lvl6pPr lvl="5" algn="r">
              <a:spcBef>
                <a:spcPts val="0"/>
              </a:spcBef>
              <a:spcAft>
                <a:spcPts val="0"/>
              </a:spcAft>
              <a:buClr>
                <a:schemeClr val="dk1"/>
              </a:buClr>
              <a:buSzPts val="4800"/>
              <a:buNone/>
              <a:defRPr/>
            </a:lvl6pPr>
            <a:lvl7pPr lvl="6" algn="r">
              <a:spcBef>
                <a:spcPts val="0"/>
              </a:spcBef>
              <a:spcAft>
                <a:spcPts val="0"/>
              </a:spcAft>
              <a:buClr>
                <a:schemeClr val="dk1"/>
              </a:buClr>
              <a:buSzPts val="4800"/>
              <a:buNone/>
              <a:defRPr/>
            </a:lvl7pPr>
            <a:lvl8pPr lvl="7" algn="r">
              <a:spcBef>
                <a:spcPts val="0"/>
              </a:spcBef>
              <a:spcAft>
                <a:spcPts val="0"/>
              </a:spcAft>
              <a:buClr>
                <a:schemeClr val="dk1"/>
              </a:buClr>
              <a:buSzPts val="4800"/>
              <a:buNone/>
              <a:defRPr/>
            </a:lvl8pPr>
            <a:lvl9pPr lvl="8" algn="r">
              <a:spcBef>
                <a:spcPts val="0"/>
              </a:spcBef>
              <a:spcAft>
                <a:spcPts val="0"/>
              </a:spcAft>
              <a:buClr>
                <a:schemeClr val="dk1"/>
              </a:buClr>
              <a:buSzPts val="4800"/>
              <a:buNone/>
              <a:defRPr/>
            </a:lvl9pPr>
          </a:lstStyle>
          <a:p/>
        </p:txBody>
      </p:sp>
      <p:cxnSp>
        <p:nvCxnSpPr>
          <p:cNvPr id="426" name="Google Shape;426;p43"/>
          <p:cNvCxnSpPr/>
          <p:nvPr/>
        </p:nvCxnSpPr>
        <p:spPr>
          <a:xfrm>
            <a:off x="230900" y="4920000"/>
            <a:ext cx="8684400" cy="0"/>
          </a:xfrm>
          <a:prstGeom prst="straightConnector1">
            <a:avLst/>
          </a:prstGeom>
          <a:noFill/>
          <a:ln cap="flat" cmpd="sng" w="76200">
            <a:solidFill>
              <a:schemeClr val="dk1"/>
            </a:solidFill>
            <a:prstDash val="solid"/>
            <a:round/>
            <a:headEnd len="med" w="med" type="none"/>
            <a:tailEnd len="med" w="med" type="none"/>
          </a:ln>
        </p:spPr>
      </p:cxnSp>
      <p:sp>
        <p:nvSpPr>
          <p:cNvPr id="427" name="Google Shape;427;p43"/>
          <p:cNvSpPr txBox="1"/>
          <p:nvPr>
            <p:ph idx="1" type="subTitle"/>
          </p:nvPr>
        </p:nvSpPr>
        <p:spPr>
          <a:xfrm>
            <a:off x="1422025" y="1658925"/>
            <a:ext cx="30336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000"/>
              <a:buFont typeface="Space Grotesk"/>
              <a:buNone/>
              <a:defRPr b="1" sz="1000">
                <a:latin typeface="Space Grotesk"/>
                <a:ea typeface="Space Grotesk"/>
                <a:cs typeface="Space Grotesk"/>
                <a:sym typeface="Space Grotesk"/>
              </a:defRPr>
            </a:lvl1pPr>
            <a:lvl2pPr lvl="1">
              <a:spcBef>
                <a:spcPts val="0"/>
              </a:spcBef>
              <a:spcAft>
                <a:spcPts val="0"/>
              </a:spcAft>
              <a:buSzPts val="1000"/>
              <a:buFont typeface="Space Grotesk"/>
              <a:buNone/>
              <a:defRPr b="1" sz="1000">
                <a:latin typeface="Space Grotesk"/>
                <a:ea typeface="Space Grotesk"/>
                <a:cs typeface="Space Grotesk"/>
                <a:sym typeface="Space Grotesk"/>
              </a:defRPr>
            </a:lvl2pPr>
            <a:lvl3pPr lvl="2">
              <a:spcBef>
                <a:spcPts val="0"/>
              </a:spcBef>
              <a:spcAft>
                <a:spcPts val="0"/>
              </a:spcAft>
              <a:buSzPts val="1000"/>
              <a:buFont typeface="Space Grotesk"/>
              <a:buNone/>
              <a:defRPr b="1" sz="1000">
                <a:latin typeface="Space Grotesk"/>
                <a:ea typeface="Space Grotesk"/>
                <a:cs typeface="Space Grotesk"/>
                <a:sym typeface="Space Grotesk"/>
              </a:defRPr>
            </a:lvl3pPr>
            <a:lvl4pPr lvl="3">
              <a:spcBef>
                <a:spcPts val="0"/>
              </a:spcBef>
              <a:spcAft>
                <a:spcPts val="0"/>
              </a:spcAft>
              <a:buSzPts val="1000"/>
              <a:buFont typeface="Space Grotesk"/>
              <a:buNone/>
              <a:defRPr b="1" sz="1000">
                <a:latin typeface="Space Grotesk"/>
                <a:ea typeface="Space Grotesk"/>
                <a:cs typeface="Space Grotesk"/>
                <a:sym typeface="Space Grotesk"/>
              </a:defRPr>
            </a:lvl4pPr>
            <a:lvl5pPr lvl="4">
              <a:spcBef>
                <a:spcPts val="0"/>
              </a:spcBef>
              <a:spcAft>
                <a:spcPts val="0"/>
              </a:spcAft>
              <a:buSzPts val="1000"/>
              <a:buFont typeface="Space Grotesk"/>
              <a:buNone/>
              <a:defRPr b="1" sz="1000">
                <a:latin typeface="Space Grotesk"/>
                <a:ea typeface="Space Grotesk"/>
                <a:cs typeface="Space Grotesk"/>
                <a:sym typeface="Space Grotesk"/>
              </a:defRPr>
            </a:lvl5pPr>
            <a:lvl6pPr lvl="5">
              <a:spcBef>
                <a:spcPts val="0"/>
              </a:spcBef>
              <a:spcAft>
                <a:spcPts val="0"/>
              </a:spcAft>
              <a:buSzPts val="1000"/>
              <a:buFont typeface="Space Grotesk"/>
              <a:buNone/>
              <a:defRPr b="1" sz="1000">
                <a:latin typeface="Space Grotesk"/>
                <a:ea typeface="Space Grotesk"/>
                <a:cs typeface="Space Grotesk"/>
                <a:sym typeface="Space Grotesk"/>
              </a:defRPr>
            </a:lvl6pPr>
            <a:lvl7pPr lvl="6">
              <a:spcBef>
                <a:spcPts val="0"/>
              </a:spcBef>
              <a:spcAft>
                <a:spcPts val="0"/>
              </a:spcAft>
              <a:buSzPts val="1000"/>
              <a:buFont typeface="Space Grotesk"/>
              <a:buNone/>
              <a:defRPr b="1" sz="1000">
                <a:latin typeface="Space Grotesk"/>
                <a:ea typeface="Space Grotesk"/>
                <a:cs typeface="Space Grotesk"/>
                <a:sym typeface="Space Grotesk"/>
              </a:defRPr>
            </a:lvl7pPr>
            <a:lvl8pPr lvl="7">
              <a:spcBef>
                <a:spcPts val="0"/>
              </a:spcBef>
              <a:spcAft>
                <a:spcPts val="0"/>
              </a:spcAft>
              <a:buSzPts val="1000"/>
              <a:buFont typeface="Space Grotesk"/>
              <a:buNone/>
              <a:defRPr b="1" sz="1000">
                <a:latin typeface="Space Grotesk"/>
                <a:ea typeface="Space Grotesk"/>
                <a:cs typeface="Space Grotesk"/>
                <a:sym typeface="Space Grotesk"/>
              </a:defRPr>
            </a:lvl8pPr>
            <a:lvl9pPr lvl="8">
              <a:spcBef>
                <a:spcPts val="0"/>
              </a:spcBef>
              <a:spcAft>
                <a:spcPts val="0"/>
              </a:spcAft>
              <a:buSzPts val="1000"/>
              <a:buFont typeface="Space Grotesk"/>
              <a:buNone/>
              <a:defRPr b="1" sz="1000">
                <a:latin typeface="Space Grotesk"/>
                <a:ea typeface="Space Grotesk"/>
                <a:cs typeface="Space Grotesk"/>
                <a:sym typeface="Space Grotesk"/>
              </a:defRPr>
            </a:lvl9pPr>
          </a:lstStyle>
          <a:p/>
        </p:txBody>
      </p:sp>
      <p:sp>
        <p:nvSpPr>
          <p:cNvPr id="428" name="Google Shape;428;p43"/>
          <p:cNvSpPr txBox="1"/>
          <p:nvPr>
            <p:ph idx="3" type="subTitle"/>
          </p:nvPr>
        </p:nvSpPr>
        <p:spPr>
          <a:xfrm>
            <a:off x="227092" y="1658925"/>
            <a:ext cx="11970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429" name="Google Shape;429;p43"/>
          <p:cNvSpPr txBox="1"/>
          <p:nvPr>
            <p:ph idx="4" type="subTitle"/>
          </p:nvPr>
        </p:nvSpPr>
        <p:spPr>
          <a:xfrm>
            <a:off x="1420700" y="2446500"/>
            <a:ext cx="30336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000"/>
              <a:buFont typeface="Space Grotesk"/>
              <a:buNone/>
              <a:defRPr b="1" sz="1000">
                <a:latin typeface="Space Grotesk"/>
                <a:ea typeface="Space Grotesk"/>
                <a:cs typeface="Space Grotesk"/>
                <a:sym typeface="Space Grotesk"/>
              </a:defRPr>
            </a:lvl1pPr>
            <a:lvl2pPr lvl="1">
              <a:spcBef>
                <a:spcPts val="0"/>
              </a:spcBef>
              <a:spcAft>
                <a:spcPts val="0"/>
              </a:spcAft>
              <a:buSzPts val="1000"/>
              <a:buFont typeface="Space Grotesk"/>
              <a:buNone/>
              <a:defRPr b="1" sz="1000">
                <a:latin typeface="Space Grotesk"/>
                <a:ea typeface="Space Grotesk"/>
                <a:cs typeface="Space Grotesk"/>
                <a:sym typeface="Space Grotesk"/>
              </a:defRPr>
            </a:lvl2pPr>
            <a:lvl3pPr lvl="2">
              <a:spcBef>
                <a:spcPts val="0"/>
              </a:spcBef>
              <a:spcAft>
                <a:spcPts val="0"/>
              </a:spcAft>
              <a:buSzPts val="1000"/>
              <a:buFont typeface="Space Grotesk"/>
              <a:buNone/>
              <a:defRPr b="1" sz="1000">
                <a:latin typeface="Space Grotesk"/>
                <a:ea typeface="Space Grotesk"/>
                <a:cs typeface="Space Grotesk"/>
                <a:sym typeface="Space Grotesk"/>
              </a:defRPr>
            </a:lvl3pPr>
            <a:lvl4pPr lvl="3">
              <a:spcBef>
                <a:spcPts val="0"/>
              </a:spcBef>
              <a:spcAft>
                <a:spcPts val="0"/>
              </a:spcAft>
              <a:buSzPts val="1000"/>
              <a:buFont typeface="Space Grotesk"/>
              <a:buNone/>
              <a:defRPr b="1" sz="1000">
                <a:latin typeface="Space Grotesk"/>
                <a:ea typeface="Space Grotesk"/>
                <a:cs typeface="Space Grotesk"/>
                <a:sym typeface="Space Grotesk"/>
              </a:defRPr>
            </a:lvl4pPr>
            <a:lvl5pPr lvl="4">
              <a:spcBef>
                <a:spcPts val="0"/>
              </a:spcBef>
              <a:spcAft>
                <a:spcPts val="0"/>
              </a:spcAft>
              <a:buSzPts val="1000"/>
              <a:buFont typeface="Space Grotesk"/>
              <a:buNone/>
              <a:defRPr b="1" sz="1000">
                <a:latin typeface="Space Grotesk"/>
                <a:ea typeface="Space Grotesk"/>
                <a:cs typeface="Space Grotesk"/>
                <a:sym typeface="Space Grotesk"/>
              </a:defRPr>
            </a:lvl5pPr>
            <a:lvl6pPr lvl="5">
              <a:spcBef>
                <a:spcPts val="0"/>
              </a:spcBef>
              <a:spcAft>
                <a:spcPts val="0"/>
              </a:spcAft>
              <a:buSzPts val="1000"/>
              <a:buFont typeface="Space Grotesk"/>
              <a:buNone/>
              <a:defRPr b="1" sz="1000">
                <a:latin typeface="Space Grotesk"/>
                <a:ea typeface="Space Grotesk"/>
                <a:cs typeface="Space Grotesk"/>
                <a:sym typeface="Space Grotesk"/>
              </a:defRPr>
            </a:lvl6pPr>
            <a:lvl7pPr lvl="6">
              <a:spcBef>
                <a:spcPts val="0"/>
              </a:spcBef>
              <a:spcAft>
                <a:spcPts val="0"/>
              </a:spcAft>
              <a:buSzPts val="1000"/>
              <a:buFont typeface="Space Grotesk"/>
              <a:buNone/>
              <a:defRPr b="1" sz="1000">
                <a:latin typeface="Space Grotesk"/>
                <a:ea typeface="Space Grotesk"/>
                <a:cs typeface="Space Grotesk"/>
                <a:sym typeface="Space Grotesk"/>
              </a:defRPr>
            </a:lvl7pPr>
            <a:lvl8pPr lvl="7">
              <a:spcBef>
                <a:spcPts val="0"/>
              </a:spcBef>
              <a:spcAft>
                <a:spcPts val="0"/>
              </a:spcAft>
              <a:buSzPts val="1000"/>
              <a:buFont typeface="Space Grotesk"/>
              <a:buNone/>
              <a:defRPr b="1" sz="1000">
                <a:latin typeface="Space Grotesk"/>
                <a:ea typeface="Space Grotesk"/>
                <a:cs typeface="Space Grotesk"/>
                <a:sym typeface="Space Grotesk"/>
              </a:defRPr>
            </a:lvl8pPr>
            <a:lvl9pPr lvl="8">
              <a:spcBef>
                <a:spcPts val="0"/>
              </a:spcBef>
              <a:spcAft>
                <a:spcPts val="0"/>
              </a:spcAft>
              <a:buSzPts val="1000"/>
              <a:buFont typeface="Space Grotesk"/>
              <a:buNone/>
              <a:defRPr b="1" sz="1000">
                <a:latin typeface="Space Grotesk"/>
                <a:ea typeface="Space Grotesk"/>
                <a:cs typeface="Space Grotesk"/>
                <a:sym typeface="Space Grotesk"/>
              </a:defRPr>
            </a:lvl9pPr>
          </a:lstStyle>
          <a:p/>
        </p:txBody>
      </p:sp>
      <p:sp>
        <p:nvSpPr>
          <p:cNvPr id="430" name="Google Shape;430;p43"/>
          <p:cNvSpPr txBox="1"/>
          <p:nvPr>
            <p:ph idx="5" type="subTitle"/>
          </p:nvPr>
        </p:nvSpPr>
        <p:spPr>
          <a:xfrm>
            <a:off x="225780" y="2446488"/>
            <a:ext cx="11970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431" name="Google Shape;431;p43"/>
          <p:cNvSpPr txBox="1"/>
          <p:nvPr>
            <p:ph idx="6" type="subTitle"/>
          </p:nvPr>
        </p:nvSpPr>
        <p:spPr>
          <a:xfrm>
            <a:off x="1417850" y="3234225"/>
            <a:ext cx="30699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000"/>
              <a:buFont typeface="Space Grotesk"/>
              <a:buNone/>
              <a:defRPr b="1" sz="1000">
                <a:latin typeface="Space Grotesk"/>
                <a:ea typeface="Space Grotesk"/>
                <a:cs typeface="Space Grotesk"/>
                <a:sym typeface="Space Grotesk"/>
              </a:defRPr>
            </a:lvl1pPr>
            <a:lvl2pPr lvl="1">
              <a:spcBef>
                <a:spcPts val="0"/>
              </a:spcBef>
              <a:spcAft>
                <a:spcPts val="0"/>
              </a:spcAft>
              <a:buSzPts val="1000"/>
              <a:buFont typeface="Space Grotesk"/>
              <a:buNone/>
              <a:defRPr b="1" sz="1000">
                <a:latin typeface="Space Grotesk"/>
                <a:ea typeface="Space Grotesk"/>
                <a:cs typeface="Space Grotesk"/>
                <a:sym typeface="Space Grotesk"/>
              </a:defRPr>
            </a:lvl2pPr>
            <a:lvl3pPr lvl="2">
              <a:spcBef>
                <a:spcPts val="0"/>
              </a:spcBef>
              <a:spcAft>
                <a:spcPts val="0"/>
              </a:spcAft>
              <a:buSzPts val="1000"/>
              <a:buFont typeface="Space Grotesk"/>
              <a:buNone/>
              <a:defRPr b="1" sz="1000">
                <a:latin typeface="Space Grotesk"/>
                <a:ea typeface="Space Grotesk"/>
                <a:cs typeface="Space Grotesk"/>
                <a:sym typeface="Space Grotesk"/>
              </a:defRPr>
            </a:lvl3pPr>
            <a:lvl4pPr lvl="3">
              <a:spcBef>
                <a:spcPts val="0"/>
              </a:spcBef>
              <a:spcAft>
                <a:spcPts val="0"/>
              </a:spcAft>
              <a:buSzPts val="1000"/>
              <a:buFont typeface="Space Grotesk"/>
              <a:buNone/>
              <a:defRPr b="1" sz="1000">
                <a:latin typeface="Space Grotesk"/>
                <a:ea typeface="Space Grotesk"/>
                <a:cs typeface="Space Grotesk"/>
                <a:sym typeface="Space Grotesk"/>
              </a:defRPr>
            </a:lvl4pPr>
            <a:lvl5pPr lvl="4">
              <a:spcBef>
                <a:spcPts val="0"/>
              </a:spcBef>
              <a:spcAft>
                <a:spcPts val="0"/>
              </a:spcAft>
              <a:buSzPts val="1000"/>
              <a:buFont typeface="Space Grotesk"/>
              <a:buNone/>
              <a:defRPr b="1" sz="1000">
                <a:latin typeface="Space Grotesk"/>
                <a:ea typeface="Space Grotesk"/>
                <a:cs typeface="Space Grotesk"/>
                <a:sym typeface="Space Grotesk"/>
              </a:defRPr>
            </a:lvl5pPr>
            <a:lvl6pPr lvl="5">
              <a:spcBef>
                <a:spcPts val="0"/>
              </a:spcBef>
              <a:spcAft>
                <a:spcPts val="0"/>
              </a:spcAft>
              <a:buSzPts val="1000"/>
              <a:buFont typeface="Space Grotesk"/>
              <a:buNone/>
              <a:defRPr b="1" sz="1000">
                <a:latin typeface="Space Grotesk"/>
                <a:ea typeface="Space Grotesk"/>
                <a:cs typeface="Space Grotesk"/>
                <a:sym typeface="Space Grotesk"/>
              </a:defRPr>
            </a:lvl6pPr>
            <a:lvl7pPr lvl="6">
              <a:spcBef>
                <a:spcPts val="0"/>
              </a:spcBef>
              <a:spcAft>
                <a:spcPts val="0"/>
              </a:spcAft>
              <a:buSzPts val="1000"/>
              <a:buFont typeface="Space Grotesk"/>
              <a:buNone/>
              <a:defRPr b="1" sz="1000">
                <a:latin typeface="Space Grotesk"/>
                <a:ea typeface="Space Grotesk"/>
                <a:cs typeface="Space Grotesk"/>
                <a:sym typeface="Space Grotesk"/>
              </a:defRPr>
            </a:lvl7pPr>
            <a:lvl8pPr lvl="7">
              <a:spcBef>
                <a:spcPts val="0"/>
              </a:spcBef>
              <a:spcAft>
                <a:spcPts val="0"/>
              </a:spcAft>
              <a:buSzPts val="1000"/>
              <a:buFont typeface="Space Grotesk"/>
              <a:buNone/>
              <a:defRPr b="1" sz="1000">
                <a:latin typeface="Space Grotesk"/>
                <a:ea typeface="Space Grotesk"/>
                <a:cs typeface="Space Grotesk"/>
                <a:sym typeface="Space Grotesk"/>
              </a:defRPr>
            </a:lvl8pPr>
            <a:lvl9pPr lvl="8">
              <a:spcBef>
                <a:spcPts val="0"/>
              </a:spcBef>
              <a:spcAft>
                <a:spcPts val="0"/>
              </a:spcAft>
              <a:buSzPts val="1000"/>
              <a:buFont typeface="Space Grotesk"/>
              <a:buNone/>
              <a:defRPr b="1" sz="1000">
                <a:latin typeface="Space Grotesk"/>
                <a:ea typeface="Space Grotesk"/>
                <a:cs typeface="Space Grotesk"/>
                <a:sym typeface="Space Grotesk"/>
              </a:defRPr>
            </a:lvl9pPr>
          </a:lstStyle>
          <a:p/>
        </p:txBody>
      </p:sp>
      <p:sp>
        <p:nvSpPr>
          <p:cNvPr id="432" name="Google Shape;432;p43"/>
          <p:cNvSpPr txBox="1"/>
          <p:nvPr>
            <p:ph idx="7" type="subTitle"/>
          </p:nvPr>
        </p:nvSpPr>
        <p:spPr>
          <a:xfrm>
            <a:off x="222930" y="3234225"/>
            <a:ext cx="11970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433" name="Google Shape;433;p43"/>
          <p:cNvSpPr txBox="1"/>
          <p:nvPr>
            <p:ph idx="8" type="subTitle"/>
          </p:nvPr>
        </p:nvSpPr>
        <p:spPr>
          <a:xfrm>
            <a:off x="1417850" y="4077025"/>
            <a:ext cx="30336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000"/>
              <a:buFont typeface="Space Grotesk"/>
              <a:buNone/>
              <a:defRPr b="1" sz="1000">
                <a:latin typeface="Space Grotesk"/>
                <a:ea typeface="Space Grotesk"/>
                <a:cs typeface="Space Grotesk"/>
                <a:sym typeface="Space Grotesk"/>
              </a:defRPr>
            </a:lvl1pPr>
            <a:lvl2pPr lvl="1">
              <a:spcBef>
                <a:spcPts val="0"/>
              </a:spcBef>
              <a:spcAft>
                <a:spcPts val="0"/>
              </a:spcAft>
              <a:buSzPts val="1000"/>
              <a:buFont typeface="Space Grotesk"/>
              <a:buNone/>
              <a:defRPr b="1" sz="1000">
                <a:latin typeface="Space Grotesk"/>
                <a:ea typeface="Space Grotesk"/>
                <a:cs typeface="Space Grotesk"/>
                <a:sym typeface="Space Grotesk"/>
              </a:defRPr>
            </a:lvl2pPr>
            <a:lvl3pPr lvl="2">
              <a:spcBef>
                <a:spcPts val="0"/>
              </a:spcBef>
              <a:spcAft>
                <a:spcPts val="0"/>
              </a:spcAft>
              <a:buSzPts val="1000"/>
              <a:buFont typeface="Space Grotesk"/>
              <a:buNone/>
              <a:defRPr b="1" sz="1000">
                <a:latin typeface="Space Grotesk"/>
                <a:ea typeface="Space Grotesk"/>
                <a:cs typeface="Space Grotesk"/>
                <a:sym typeface="Space Grotesk"/>
              </a:defRPr>
            </a:lvl3pPr>
            <a:lvl4pPr lvl="3">
              <a:spcBef>
                <a:spcPts val="0"/>
              </a:spcBef>
              <a:spcAft>
                <a:spcPts val="0"/>
              </a:spcAft>
              <a:buSzPts val="1000"/>
              <a:buFont typeface="Space Grotesk"/>
              <a:buNone/>
              <a:defRPr b="1" sz="1000">
                <a:latin typeface="Space Grotesk"/>
                <a:ea typeface="Space Grotesk"/>
                <a:cs typeface="Space Grotesk"/>
                <a:sym typeface="Space Grotesk"/>
              </a:defRPr>
            </a:lvl4pPr>
            <a:lvl5pPr lvl="4">
              <a:spcBef>
                <a:spcPts val="0"/>
              </a:spcBef>
              <a:spcAft>
                <a:spcPts val="0"/>
              </a:spcAft>
              <a:buSzPts val="1000"/>
              <a:buFont typeface="Space Grotesk"/>
              <a:buNone/>
              <a:defRPr b="1" sz="1000">
                <a:latin typeface="Space Grotesk"/>
                <a:ea typeface="Space Grotesk"/>
                <a:cs typeface="Space Grotesk"/>
                <a:sym typeface="Space Grotesk"/>
              </a:defRPr>
            </a:lvl5pPr>
            <a:lvl6pPr lvl="5">
              <a:spcBef>
                <a:spcPts val="0"/>
              </a:spcBef>
              <a:spcAft>
                <a:spcPts val="0"/>
              </a:spcAft>
              <a:buSzPts val="1000"/>
              <a:buFont typeface="Space Grotesk"/>
              <a:buNone/>
              <a:defRPr b="1" sz="1000">
                <a:latin typeface="Space Grotesk"/>
                <a:ea typeface="Space Grotesk"/>
                <a:cs typeface="Space Grotesk"/>
                <a:sym typeface="Space Grotesk"/>
              </a:defRPr>
            </a:lvl6pPr>
            <a:lvl7pPr lvl="6">
              <a:spcBef>
                <a:spcPts val="0"/>
              </a:spcBef>
              <a:spcAft>
                <a:spcPts val="0"/>
              </a:spcAft>
              <a:buSzPts val="1000"/>
              <a:buFont typeface="Space Grotesk"/>
              <a:buNone/>
              <a:defRPr b="1" sz="1000">
                <a:latin typeface="Space Grotesk"/>
                <a:ea typeface="Space Grotesk"/>
                <a:cs typeface="Space Grotesk"/>
                <a:sym typeface="Space Grotesk"/>
              </a:defRPr>
            </a:lvl7pPr>
            <a:lvl8pPr lvl="7">
              <a:spcBef>
                <a:spcPts val="0"/>
              </a:spcBef>
              <a:spcAft>
                <a:spcPts val="0"/>
              </a:spcAft>
              <a:buSzPts val="1000"/>
              <a:buFont typeface="Space Grotesk"/>
              <a:buNone/>
              <a:defRPr b="1" sz="1000">
                <a:latin typeface="Space Grotesk"/>
                <a:ea typeface="Space Grotesk"/>
                <a:cs typeface="Space Grotesk"/>
                <a:sym typeface="Space Grotesk"/>
              </a:defRPr>
            </a:lvl8pPr>
            <a:lvl9pPr lvl="8">
              <a:spcBef>
                <a:spcPts val="0"/>
              </a:spcBef>
              <a:spcAft>
                <a:spcPts val="0"/>
              </a:spcAft>
              <a:buSzPts val="1000"/>
              <a:buFont typeface="Space Grotesk"/>
              <a:buNone/>
              <a:defRPr b="1" sz="1000">
                <a:latin typeface="Space Grotesk"/>
                <a:ea typeface="Space Grotesk"/>
                <a:cs typeface="Space Grotesk"/>
                <a:sym typeface="Space Grotesk"/>
              </a:defRPr>
            </a:lvl9pPr>
          </a:lstStyle>
          <a:p/>
        </p:txBody>
      </p:sp>
      <p:sp>
        <p:nvSpPr>
          <p:cNvPr id="434" name="Google Shape;434;p43"/>
          <p:cNvSpPr txBox="1"/>
          <p:nvPr>
            <p:ph idx="9" type="subTitle"/>
          </p:nvPr>
        </p:nvSpPr>
        <p:spPr>
          <a:xfrm>
            <a:off x="222930" y="4077025"/>
            <a:ext cx="11970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435" name="Google Shape;435;p43"/>
          <p:cNvSpPr txBox="1"/>
          <p:nvPr>
            <p:ph idx="13" type="subTitle"/>
          </p:nvPr>
        </p:nvSpPr>
        <p:spPr>
          <a:xfrm>
            <a:off x="5832225" y="1659800"/>
            <a:ext cx="30336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000"/>
              <a:buFont typeface="Space Grotesk"/>
              <a:buNone/>
              <a:defRPr b="1" sz="1000">
                <a:latin typeface="Space Grotesk"/>
                <a:ea typeface="Space Grotesk"/>
                <a:cs typeface="Space Grotesk"/>
                <a:sym typeface="Space Grotesk"/>
              </a:defRPr>
            </a:lvl1pPr>
            <a:lvl2pPr lvl="1">
              <a:spcBef>
                <a:spcPts val="0"/>
              </a:spcBef>
              <a:spcAft>
                <a:spcPts val="0"/>
              </a:spcAft>
              <a:buSzPts val="1000"/>
              <a:buFont typeface="Space Grotesk"/>
              <a:buNone/>
              <a:defRPr b="1" sz="1000">
                <a:latin typeface="Space Grotesk"/>
                <a:ea typeface="Space Grotesk"/>
                <a:cs typeface="Space Grotesk"/>
                <a:sym typeface="Space Grotesk"/>
              </a:defRPr>
            </a:lvl2pPr>
            <a:lvl3pPr lvl="2">
              <a:spcBef>
                <a:spcPts val="0"/>
              </a:spcBef>
              <a:spcAft>
                <a:spcPts val="0"/>
              </a:spcAft>
              <a:buSzPts val="1000"/>
              <a:buFont typeface="Space Grotesk"/>
              <a:buNone/>
              <a:defRPr b="1" sz="1000">
                <a:latin typeface="Space Grotesk"/>
                <a:ea typeface="Space Grotesk"/>
                <a:cs typeface="Space Grotesk"/>
                <a:sym typeface="Space Grotesk"/>
              </a:defRPr>
            </a:lvl3pPr>
            <a:lvl4pPr lvl="3">
              <a:spcBef>
                <a:spcPts val="0"/>
              </a:spcBef>
              <a:spcAft>
                <a:spcPts val="0"/>
              </a:spcAft>
              <a:buSzPts val="1000"/>
              <a:buFont typeface="Space Grotesk"/>
              <a:buNone/>
              <a:defRPr b="1" sz="1000">
                <a:latin typeface="Space Grotesk"/>
                <a:ea typeface="Space Grotesk"/>
                <a:cs typeface="Space Grotesk"/>
                <a:sym typeface="Space Grotesk"/>
              </a:defRPr>
            </a:lvl4pPr>
            <a:lvl5pPr lvl="4">
              <a:spcBef>
                <a:spcPts val="0"/>
              </a:spcBef>
              <a:spcAft>
                <a:spcPts val="0"/>
              </a:spcAft>
              <a:buSzPts val="1000"/>
              <a:buFont typeface="Space Grotesk"/>
              <a:buNone/>
              <a:defRPr b="1" sz="1000">
                <a:latin typeface="Space Grotesk"/>
                <a:ea typeface="Space Grotesk"/>
                <a:cs typeface="Space Grotesk"/>
                <a:sym typeface="Space Grotesk"/>
              </a:defRPr>
            </a:lvl5pPr>
            <a:lvl6pPr lvl="5">
              <a:spcBef>
                <a:spcPts val="0"/>
              </a:spcBef>
              <a:spcAft>
                <a:spcPts val="0"/>
              </a:spcAft>
              <a:buSzPts val="1000"/>
              <a:buFont typeface="Space Grotesk"/>
              <a:buNone/>
              <a:defRPr b="1" sz="1000">
                <a:latin typeface="Space Grotesk"/>
                <a:ea typeface="Space Grotesk"/>
                <a:cs typeface="Space Grotesk"/>
                <a:sym typeface="Space Grotesk"/>
              </a:defRPr>
            </a:lvl6pPr>
            <a:lvl7pPr lvl="6">
              <a:spcBef>
                <a:spcPts val="0"/>
              </a:spcBef>
              <a:spcAft>
                <a:spcPts val="0"/>
              </a:spcAft>
              <a:buSzPts val="1000"/>
              <a:buFont typeface="Space Grotesk"/>
              <a:buNone/>
              <a:defRPr b="1" sz="1000">
                <a:latin typeface="Space Grotesk"/>
                <a:ea typeface="Space Grotesk"/>
                <a:cs typeface="Space Grotesk"/>
                <a:sym typeface="Space Grotesk"/>
              </a:defRPr>
            </a:lvl7pPr>
            <a:lvl8pPr lvl="7">
              <a:spcBef>
                <a:spcPts val="0"/>
              </a:spcBef>
              <a:spcAft>
                <a:spcPts val="0"/>
              </a:spcAft>
              <a:buSzPts val="1000"/>
              <a:buFont typeface="Space Grotesk"/>
              <a:buNone/>
              <a:defRPr b="1" sz="1000">
                <a:latin typeface="Space Grotesk"/>
                <a:ea typeface="Space Grotesk"/>
                <a:cs typeface="Space Grotesk"/>
                <a:sym typeface="Space Grotesk"/>
              </a:defRPr>
            </a:lvl8pPr>
            <a:lvl9pPr lvl="8">
              <a:spcBef>
                <a:spcPts val="0"/>
              </a:spcBef>
              <a:spcAft>
                <a:spcPts val="0"/>
              </a:spcAft>
              <a:buSzPts val="1000"/>
              <a:buFont typeface="Space Grotesk"/>
              <a:buNone/>
              <a:defRPr b="1" sz="1000">
                <a:latin typeface="Space Grotesk"/>
                <a:ea typeface="Space Grotesk"/>
                <a:cs typeface="Space Grotesk"/>
                <a:sym typeface="Space Grotesk"/>
              </a:defRPr>
            </a:lvl9pPr>
          </a:lstStyle>
          <a:p/>
        </p:txBody>
      </p:sp>
      <p:sp>
        <p:nvSpPr>
          <p:cNvPr id="436" name="Google Shape;436;p43"/>
          <p:cNvSpPr txBox="1"/>
          <p:nvPr>
            <p:ph idx="14" type="subTitle"/>
          </p:nvPr>
        </p:nvSpPr>
        <p:spPr>
          <a:xfrm>
            <a:off x="4637292" y="1659800"/>
            <a:ext cx="11970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437" name="Google Shape;437;p43"/>
          <p:cNvSpPr txBox="1"/>
          <p:nvPr>
            <p:ph idx="15" type="subTitle"/>
          </p:nvPr>
        </p:nvSpPr>
        <p:spPr>
          <a:xfrm>
            <a:off x="5832225" y="2446050"/>
            <a:ext cx="30336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000"/>
              <a:buFont typeface="Space Grotesk"/>
              <a:buNone/>
              <a:defRPr b="1" sz="1000">
                <a:latin typeface="Space Grotesk"/>
                <a:ea typeface="Space Grotesk"/>
                <a:cs typeface="Space Grotesk"/>
                <a:sym typeface="Space Grotesk"/>
              </a:defRPr>
            </a:lvl1pPr>
            <a:lvl2pPr lvl="1">
              <a:spcBef>
                <a:spcPts val="0"/>
              </a:spcBef>
              <a:spcAft>
                <a:spcPts val="0"/>
              </a:spcAft>
              <a:buSzPts val="1000"/>
              <a:buFont typeface="Space Grotesk"/>
              <a:buNone/>
              <a:defRPr b="1" sz="1000">
                <a:latin typeface="Space Grotesk"/>
                <a:ea typeface="Space Grotesk"/>
                <a:cs typeface="Space Grotesk"/>
                <a:sym typeface="Space Grotesk"/>
              </a:defRPr>
            </a:lvl2pPr>
            <a:lvl3pPr lvl="2">
              <a:spcBef>
                <a:spcPts val="0"/>
              </a:spcBef>
              <a:spcAft>
                <a:spcPts val="0"/>
              </a:spcAft>
              <a:buSzPts val="1000"/>
              <a:buFont typeface="Space Grotesk"/>
              <a:buNone/>
              <a:defRPr b="1" sz="1000">
                <a:latin typeface="Space Grotesk"/>
                <a:ea typeface="Space Grotesk"/>
                <a:cs typeface="Space Grotesk"/>
                <a:sym typeface="Space Grotesk"/>
              </a:defRPr>
            </a:lvl3pPr>
            <a:lvl4pPr lvl="3">
              <a:spcBef>
                <a:spcPts val="0"/>
              </a:spcBef>
              <a:spcAft>
                <a:spcPts val="0"/>
              </a:spcAft>
              <a:buSzPts val="1000"/>
              <a:buFont typeface="Space Grotesk"/>
              <a:buNone/>
              <a:defRPr b="1" sz="1000">
                <a:latin typeface="Space Grotesk"/>
                <a:ea typeface="Space Grotesk"/>
                <a:cs typeface="Space Grotesk"/>
                <a:sym typeface="Space Grotesk"/>
              </a:defRPr>
            </a:lvl4pPr>
            <a:lvl5pPr lvl="4">
              <a:spcBef>
                <a:spcPts val="0"/>
              </a:spcBef>
              <a:spcAft>
                <a:spcPts val="0"/>
              </a:spcAft>
              <a:buSzPts val="1000"/>
              <a:buFont typeface="Space Grotesk"/>
              <a:buNone/>
              <a:defRPr b="1" sz="1000">
                <a:latin typeface="Space Grotesk"/>
                <a:ea typeface="Space Grotesk"/>
                <a:cs typeface="Space Grotesk"/>
                <a:sym typeface="Space Grotesk"/>
              </a:defRPr>
            </a:lvl5pPr>
            <a:lvl6pPr lvl="5">
              <a:spcBef>
                <a:spcPts val="0"/>
              </a:spcBef>
              <a:spcAft>
                <a:spcPts val="0"/>
              </a:spcAft>
              <a:buSzPts val="1000"/>
              <a:buFont typeface="Space Grotesk"/>
              <a:buNone/>
              <a:defRPr b="1" sz="1000">
                <a:latin typeface="Space Grotesk"/>
                <a:ea typeface="Space Grotesk"/>
                <a:cs typeface="Space Grotesk"/>
                <a:sym typeface="Space Grotesk"/>
              </a:defRPr>
            </a:lvl6pPr>
            <a:lvl7pPr lvl="6">
              <a:spcBef>
                <a:spcPts val="0"/>
              </a:spcBef>
              <a:spcAft>
                <a:spcPts val="0"/>
              </a:spcAft>
              <a:buSzPts val="1000"/>
              <a:buFont typeface="Space Grotesk"/>
              <a:buNone/>
              <a:defRPr b="1" sz="1000">
                <a:latin typeface="Space Grotesk"/>
                <a:ea typeface="Space Grotesk"/>
                <a:cs typeface="Space Grotesk"/>
                <a:sym typeface="Space Grotesk"/>
              </a:defRPr>
            </a:lvl7pPr>
            <a:lvl8pPr lvl="7">
              <a:spcBef>
                <a:spcPts val="0"/>
              </a:spcBef>
              <a:spcAft>
                <a:spcPts val="0"/>
              </a:spcAft>
              <a:buSzPts val="1000"/>
              <a:buFont typeface="Space Grotesk"/>
              <a:buNone/>
              <a:defRPr b="1" sz="1000">
                <a:latin typeface="Space Grotesk"/>
                <a:ea typeface="Space Grotesk"/>
                <a:cs typeface="Space Grotesk"/>
                <a:sym typeface="Space Grotesk"/>
              </a:defRPr>
            </a:lvl8pPr>
            <a:lvl9pPr lvl="8">
              <a:spcBef>
                <a:spcPts val="0"/>
              </a:spcBef>
              <a:spcAft>
                <a:spcPts val="0"/>
              </a:spcAft>
              <a:buSzPts val="1000"/>
              <a:buFont typeface="Space Grotesk"/>
              <a:buNone/>
              <a:defRPr b="1" sz="1000">
                <a:latin typeface="Space Grotesk"/>
                <a:ea typeface="Space Grotesk"/>
                <a:cs typeface="Space Grotesk"/>
                <a:sym typeface="Space Grotesk"/>
              </a:defRPr>
            </a:lvl9pPr>
          </a:lstStyle>
          <a:p/>
        </p:txBody>
      </p:sp>
      <p:sp>
        <p:nvSpPr>
          <p:cNvPr id="438" name="Google Shape;438;p43"/>
          <p:cNvSpPr txBox="1"/>
          <p:nvPr>
            <p:ph idx="16" type="subTitle"/>
          </p:nvPr>
        </p:nvSpPr>
        <p:spPr>
          <a:xfrm>
            <a:off x="4637292" y="2446050"/>
            <a:ext cx="11970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439" name="Google Shape;439;p43"/>
          <p:cNvSpPr txBox="1"/>
          <p:nvPr>
            <p:ph idx="17" type="subTitle"/>
          </p:nvPr>
        </p:nvSpPr>
        <p:spPr>
          <a:xfrm>
            <a:off x="5824250" y="3234225"/>
            <a:ext cx="30336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000"/>
              <a:buFont typeface="Space Grotesk"/>
              <a:buNone/>
              <a:defRPr b="1" sz="1000">
                <a:latin typeface="Space Grotesk"/>
                <a:ea typeface="Space Grotesk"/>
                <a:cs typeface="Space Grotesk"/>
                <a:sym typeface="Space Grotesk"/>
              </a:defRPr>
            </a:lvl1pPr>
            <a:lvl2pPr lvl="1">
              <a:spcBef>
                <a:spcPts val="0"/>
              </a:spcBef>
              <a:spcAft>
                <a:spcPts val="0"/>
              </a:spcAft>
              <a:buSzPts val="1000"/>
              <a:buFont typeface="Space Grotesk"/>
              <a:buNone/>
              <a:defRPr b="1" sz="1000">
                <a:latin typeface="Space Grotesk"/>
                <a:ea typeface="Space Grotesk"/>
                <a:cs typeface="Space Grotesk"/>
                <a:sym typeface="Space Grotesk"/>
              </a:defRPr>
            </a:lvl2pPr>
            <a:lvl3pPr lvl="2">
              <a:spcBef>
                <a:spcPts val="0"/>
              </a:spcBef>
              <a:spcAft>
                <a:spcPts val="0"/>
              </a:spcAft>
              <a:buSzPts val="1000"/>
              <a:buFont typeface="Space Grotesk"/>
              <a:buNone/>
              <a:defRPr b="1" sz="1000">
                <a:latin typeface="Space Grotesk"/>
                <a:ea typeface="Space Grotesk"/>
                <a:cs typeface="Space Grotesk"/>
                <a:sym typeface="Space Grotesk"/>
              </a:defRPr>
            </a:lvl3pPr>
            <a:lvl4pPr lvl="3">
              <a:spcBef>
                <a:spcPts val="0"/>
              </a:spcBef>
              <a:spcAft>
                <a:spcPts val="0"/>
              </a:spcAft>
              <a:buSzPts val="1000"/>
              <a:buFont typeface="Space Grotesk"/>
              <a:buNone/>
              <a:defRPr b="1" sz="1000">
                <a:latin typeface="Space Grotesk"/>
                <a:ea typeface="Space Grotesk"/>
                <a:cs typeface="Space Grotesk"/>
                <a:sym typeface="Space Grotesk"/>
              </a:defRPr>
            </a:lvl4pPr>
            <a:lvl5pPr lvl="4">
              <a:spcBef>
                <a:spcPts val="0"/>
              </a:spcBef>
              <a:spcAft>
                <a:spcPts val="0"/>
              </a:spcAft>
              <a:buSzPts val="1000"/>
              <a:buFont typeface="Space Grotesk"/>
              <a:buNone/>
              <a:defRPr b="1" sz="1000">
                <a:latin typeface="Space Grotesk"/>
                <a:ea typeface="Space Grotesk"/>
                <a:cs typeface="Space Grotesk"/>
                <a:sym typeface="Space Grotesk"/>
              </a:defRPr>
            </a:lvl5pPr>
            <a:lvl6pPr lvl="5">
              <a:spcBef>
                <a:spcPts val="0"/>
              </a:spcBef>
              <a:spcAft>
                <a:spcPts val="0"/>
              </a:spcAft>
              <a:buSzPts val="1000"/>
              <a:buFont typeface="Space Grotesk"/>
              <a:buNone/>
              <a:defRPr b="1" sz="1000">
                <a:latin typeface="Space Grotesk"/>
                <a:ea typeface="Space Grotesk"/>
                <a:cs typeface="Space Grotesk"/>
                <a:sym typeface="Space Grotesk"/>
              </a:defRPr>
            </a:lvl6pPr>
            <a:lvl7pPr lvl="6">
              <a:spcBef>
                <a:spcPts val="0"/>
              </a:spcBef>
              <a:spcAft>
                <a:spcPts val="0"/>
              </a:spcAft>
              <a:buSzPts val="1000"/>
              <a:buFont typeface="Space Grotesk"/>
              <a:buNone/>
              <a:defRPr b="1" sz="1000">
                <a:latin typeface="Space Grotesk"/>
                <a:ea typeface="Space Grotesk"/>
                <a:cs typeface="Space Grotesk"/>
                <a:sym typeface="Space Grotesk"/>
              </a:defRPr>
            </a:lvl7pPr>
            <a:lvl8pPr lvl="7">
              <a:spcBef>
                <a:spcPts val="0"/>
              </a:spcBef>
              <a:spcAft>
                <a:spcPts val="0"/>
              </a:spcAft>
              <a:buSzPts val="1000"/>
              <a:buFont typeface="Space Grotesk"/>
              <a:buNone/>
              <a:defRPr b="1" sz="1000">
                <a:latin typeface="Space Grotesk"/>
                <a:ea typeface="Space Grotesk"/>
                <a:cs typeface="Space Grotesk"/>
                <a:sym typeface="Space Grotesk"/>
              </a:defRPr>
            </a:lvl8pPr>
            <a:lvl9pPr lvl="8">
              <a:spcBef>
                <a:spcPts val="0"/>
              </a:spcBef>
              <a:spcAft>
                <a:spcPts val="0"/>
              </a:spcAft>
              <a:buSzPts val="1000"/>
              <a:buFont typeface="Space Grotesk"/>
              <a:buNone/>
              <a:defRPr b="1" sz="1000">
                <a:latin typeface="Space Grotesk"/>
                <a:ea typeface="Space Grotesk"/>
                <a:cs typeface="Space Grotesk"/>
                <a:sym typeface="Space Grotesk"/>
              </a:defRPr>
            </a:lvl9pPr>
          </a:lstStyle>
          <a:p/>
        </p:txBody>
      </p:sp>
      <p:sp>
        <p:nvSpPr>
          <p:cNvPr id="440" name="Google Shape;440;p43"/>
          <p:cNvSpPr txBox="1"/>
          <p:nvPr>
            <p:ph idx="18" type="subTitle"/>
          </p:nvPr>
        </p:nvSpPr>
        <p:spPr>
          <a:xfrm>
            <a:off x="4629330" y="3234225"/>
            <a:ext cx="11970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441" name="Google Shape;441;p43"/>
          <p:cNvSpPr txBox="1"/>
          <p:nvPr>
            <p:ph idx="19" type="subTitle"/>
          </p:nvPr>
        </p:nvSpPr>
        <p:spPr>
          <a:xfrm>
            <a:off x="5824250" y="4077025"/>
            <a:ext cx="30336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000"/>
              <a:buFont typeface="Space Grotesk"/>
              <a:buNone/>
              <a:defRPr b="1" sz="1000">
                <a:latin typeface="Space Grotesk"/>
                <a:ea typeface="Space Grotesk"/>
                <a:cs typeface="Space Grotesk"/>
                <a:sym typeface="Space Grotesk"/>
              </a:defRPr>
            </a:lvl1pPr>
            <a:lvl2pPr lvl="1">
              <a:spcBef>
                <a:spcPts val="0"/>
              </a:spcBef>
              <a:spcAft>
                <a:spcPts val="0"/>
              </a:spcAft>
              <a:buSzPts val="1000"/>
              <a:buFont typeface="Space Grotesk"/>
              <a:buNone/>
              <a:defRPr b="1" sz="1000">
                <a:latin typeface="Space Grotesk"/>
                <a:ea typeface="Space Grotesk"/>
                <a:cs typeface="Space Grotesk"/>
                <a:sym typeface="Space Grotesk"/>
              </a:defRPr>
            </a:lvl2pPr>
            <a:lvl3pPr lvl="2">
              <a:spcBef>
                <a:spcPts val="0"/>
              </a:spcBef>
              <a:spcAft>
                <a:spcPts val="0"/>
              </a:spcAft>
              <a:buSzPts val="1000"/>
              <a:buFont typeface="Space Grotesk"/>
              <a:buNone/>
              <a:defRPr b="1" sz="1000">
                <a:latin typeface="Space Grotesk"/>
                <a:ea typeface="Space Grotesk"/>
                <a:cs typeface="Space Grotesk"/>
                <a:sym typeface="Space Grotesk"/>
              </a:defRPr>
            </a:lvl3pPr>
            <a:lvl4pPr lvl="3">
              <a:spcBef>
                <a:spcPts val="0"/>
              </a:spcBef>
              <a:spcAft>
                <a:spcPts val="0"/>
              </a:spcAft>
              <a:buSzPts val="1000"/>
              <a:buFont typeface="Space Grotesk"/>
              <a:buNone/>
              <a:defRPr b="1" sz="1000">
                <a:latin typeface="Space Grotesk"/>
                <a:ea typeface="Space Grotesk"/>
                <a:cs typeface="Space Grotesk"/>
                <a:sym typeface="Space Grotesk"/>
              </a:defRPr>
            </a:lvl4pPr>
            <a:lvl5pPr lvl="4">
              <a:spcBef>
                <a:spcPts val="0"/>
              </a:spcBef>
              <a:spcAft>
                <a:spcPts val="0"/>
              </a:spcAft>
              <a:buSzPts val="1000"/>
              <a:buFont typeface="Space Grotesk"/>
              <a:buNone/>
              <a:defRPr b="1" sz="1000">
                <a:latin typeface="Space Grotesk"/>
                <a:ea typeface="Space Grotesk"/>
                <a:cs typeface="Space Grotesk"/>
                <a:sym typeface="Space Grotesk"/>
              </a:defRPr>
            </a:lvl5pPr>
            <a:lvl6pPr lvl="5">
              <a:spcBef>
                <a:spcPts val="0"/>
              </a:spcBef>
              <a:spcAft>
                <a:spcPts val="0"/>
              </a:spcAft>
              <a:buSzPts val="1000"/>
              <a:buFont typeface="Space Grotesk"/>
              <a:buNone/>
              <a:defRPr b="1" sz="1000">
                <a:latin typeface="Space Grotesk"/>
                <a:ea typeface="Space Grotesk"/>
                <a:cs typeface="Space Grotesk"/>
                <a:sym typeface="Space Grotesk"/>
              </a:defRPr>
            </a:lvl6pPr>
            <a:lvl7pPr lvl="6">
              <a:spcBef>
                <a:spcPts val="0"/>
              </a:spcBef>
              <a:spcAft>
                <a:spcPts val="0"/>
              </a:spcAft>
              <a:buSzPts val="1000"/>
              <a:buFont typeface="Space Grotesk"/>
              <a:buNone/>
              <a:defRPr b="1" sz="1000">
                <a:latin typeface="Space Grotesk"/>
                <a:ea typeface="Space Grotesk"/>
                <a:cs typeface="Space Grotesk"/>
                <a:sym typeface="Space Grotesk"/>
              </a:defRPr>
            </a:lvl7pPr>
            <a:lvl8pPr lvl="7">
              <a:spcBef>
                <a:spcPts val="0"/>
              </a:spcBef>
              <a:spcAft>
                <a:spcPts val="0"/>
              </a:spcAft>
              <a:buSzPts val="1000"/>
              <a:buFont typeface="Space Grotesk"/>
              <a:buNone/>
              <a:defRPr b="1" sz="1000">
                <a:latin typeface="Space Grotesk"/>
                <a:ea typeface="Space Grotesk"/>
                <a:cs typeface="Space Grotesk"/>
                <a:sym typeface="Space Grotesk"/>
              </a:defRPr>
            </a:lvl8pPr>
            <a:lvl9pPr lvl="8">
              <a:spcBef>
                <a:spcPts val="0"/>
              </a:spcBef>
              <a:spcAft>
                <a:spcPts val="0"/>
              </a:spcAft>
              <a:buSzPts val="1000"/>
              <a:buFont typeface="Space Grotesk"/>
              <a:buNone/>
              <a:defRPr b="1" sz="1000">
                <a:latin typeface="Space Grotesk"/>
                <a:ea typeface="Space Grotesk"/>
                <a:cs typeface="Space Grotesk"/>
                <a:sym typeface="Space Grotesk"/>
              </a:defRPr>
            </a:lvl9pPr>
          </a:lstStyle>
          <a:p/>
        </p:txBody>
      </p:sp>
      <p:sp>
        <p:nvSpPr>
          <p:cNvPr id="442" name="Google Shape;442;p43"/>
          <p:cNvSpPr txBox="1"/>
          <p:nvPr>
            <p:ph idx="20" type="subTitle"/>
          </p:nvPr>
        </p:nvSpPr>
        <p:spPr>
          <a:xfrm>
            <a:off x="4629330" y="4077025"/>
            <a:ext cx="11970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443" name="Google Shape;443;p4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Updates / Weekly">
  <p:cSld name="CUSTOM_16">
    <p:spTree>
      <p:nvGrpSpPr>
        <p:cNvPr id="444" name="Shape 444"/>
        <p:cNvGrpSpPr/>
        <p:nvPr/>
      </p:nvGrpSpPr>
      <p:grpSpPr>
        <a:xfrm>
          <a:off x="0" y="0"/>
          <a:ext cx="0" cy="0"/>
          <a:chOff x="0" y="0"/>
          <a:chExt cx="0" cy="0"/>
        </a:xfrm>
      </p:grpSpPr>
      <p:graphicFrame>
        <p:nvGraphicFramePr>
          <p:cNvPr id="445" name="Google Shape;445;p44"/>
          <p:cNvGraphicFramePr/>
          <p:nvPr/>
        </p:nvGraphicFramePr>
        <p:xfrm>
          <a:off x="226313" y="1420925"/>
          <a:ext cx="3000000" cy="3000000"/>
        </p:xfrm>
        <a:graphic>
          <a:graphicData uri="http://schemas.openxmlformats.org/drawingml/2006/table">
            <a:tbl>
              <a:tblPr>
                <a:noFill/>
                <a:tableStyleId>{E13C7B6A-CE6E-4B75-9E71-CC83459C2257}</a:tableStyleId>
              </a:tblPr>
              <a:tblGrid>
                <a:gridCol w="8691375"/>
              </a:tblGrid>
              <a:tr h="987150">
                <a:tc>
                  <a:txBody>
                    <a:bodyPr/>
                    <a:lstStyle/>
                    <a:p>
                      <a:pPr indent="0" lvl="0" marL="0" rtl="0" algn="l">
                        <a:spcBef>
                          <a:spcPts val="0"/>
                        </a:spcBef>
                        <a:spcAft>
                          <a:spcPts val="0"/>
                        </a:spcAft>
                        <a:buNone/>
                      </a:pPr>
                      <a:r>
                        <a:t/>
                      </a:r>
                      <a:endParaRPr/>
                    </a:p>
                  </a:txBody>
                  <a:tcPr marT="91425" marB="91425" marR="91425" marL="91425">
                    <a:lnL cap="flat" cmpd="sng" w="28575">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graphicFrame>
        <p:nvGraphicFramePr>
          <p:cNvPr id="446" name="Google Shape;446;p44"/>
          <p:cNvGraphicFramePr/>
          <p:nvPr/>
        </p:nvGraphicFramePr>
        <p:xfrm>
          <a:off x="226300" y="2657563"/>
          <a:ext cx="3000000" cy="3000000"/>
        </p:xfrm>
        <a:graphic>
          <a:graphicData uri="http://schemas.openxmlformats.org/drawingml/2006/table">
            <a:tbl>
              <a:tblPr>
                <a:noFill/>
                <a:tableStyleId>{E13C7B6A-CE6E-4B75-9E71-CC83459C2257}</a:tableStyleId>
              </a:tblPr>
              <a:tblGrid>
                <a:gridCol w="8691375"/>
              </a:tblGrid>
              <a:tr h="987150">
                <a:tc>
                  <a:txBody>
                    <a:bodyPr/>
                    <a:lstStyle/>
                    <a:p>
                      <a:pPr indent="0" lvl="0" marL="0" rtl="0" algn="l">
                        <a:spcBef>
                          <a:spcPts val="0"/>
                        </a:spcBef>
                        <a:spcAft>
                          <a:spcPts val="0"/>
                        </a:spcAft>
                        <a:buNone/>
                      </a:pPr>
                      <a:r>
                        <a:t/>
                      </a:r>
                      <a:endParaRPr/>
                    </a:p>
                  </a:txBody>
                  <a:tcPr marT="91425" marB="91425" marR="91425" marL="91425">
                    <a:lnL cap="flat" cmpd="sng" w="28575">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graphicFrame>
        <p:nvGraphicFramePr>
          <p:cNvPr id="447" name="Google Shape;447;p44"/>
          <p:cNvGraphicFramePr/>
          <p:nvPr/>
        </p:nvGraphicFramePr>
        <p:xfrm>
          <a:off x="226300" y="3894500"/>
          <a:ext cx="3000000" cy="3000000"/>
        </p:xfrm>
        <a:graphic>
          <a:graphicData uri="http://schemas.openxmlformats.org/drawingml/2006/table">
            <a:tbl>
              <a:tblPr>
                <a:noFill/>
                <a:tableStyleId>{E13C7B6A-CE6E-4B75-9E71-CC83459C2257}</a:tableStyleId>
              </a:tblPr>
              <a:tblGrid>
                <a:gridCol w="8691375"/>
              </a:tblGrid>
              <a:tr h="987150">
                <a:tc>
                  <a:txBody>
                    <a:bodyPr/>
                    <a:lstStyle/>
                    <a:p>
                      <a:pPr indent="0" lvl="0" marL="0" rtl="0" algn="l">
                        <a:spcBef>
                          <a:spcPts val="0"/>
                        </a:spcBef>
                        <a:spcAft>
                          <a:spcPts val="0"/>
                        </a:spcAft>
                        <a:buNone/>
                      </a:pPr>
                      <a:r>
                        <a:t/>
                      </a:r>
                      <a:endParaRPr/>
                    </a:p>
                  </a:txBody>
                  <a:tcPr marT="91425" marB="91425" marR="91425" marL="91425">
                    <a:lnL cap="flat" cmpd="sng" w="28575">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sp>
        <p:nvSpPr>
          <p:cNvPr id="448" name="Google Shape;448;p44"/>
          <p:cNvSpPr txBox="1"/>
          <p:nvPr>
            <p:ph type="title"/>
          </p:nvPr>
        </p:nvSpPr>
        <p:spPr>
          <a:xfrm>
            <a:off x="230900" y="457200"/>
            <a:ext cx="44064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449" name="Google Shape;449;p44"/>
          <p:cNvSpPr txBox="1"/>
          <p:nvPr>
            <p:ph idx="1" type="subTitle"/>
          </p:nvPr>
        </p:nvSpPr>
        <p:spPr>
          <a:xfrm>
            <a:off x="230900" y="1420775"/>
            <a:ext cx="2140200" cy="987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2400"/>
              <a:buNone/>
              <a:defRPr/>
            </a:lvl1pPr>
            <a:lvl2pPr lvl="1">
              <a:spcBef>
                <a:spcPts val="0"/>
              </a:spcBef>
              <a:spcAft>
                <a:spcPts val="0"/>
              </a:spcAft>
              <a:buClr>
                <a:schemeClr val="dk1"/>
              </a:buClr>
              <a:buSzPts val="2400"/>
              <a:buNone/>
              <a:defRPr/>
            </a:lvl2pPr>
            <a:lvl3pPr lvl="2">
              <a:spcBef>
                <a:spcPts val="0"/>
              </a:spcBef>
              <a:spcAft>
                <a:spcPts val="0"/>
              </a:spcAft>
              <a:buClr>
                <a:schemeClr val="dk1"/>
              </a:buClr>
              <a:buSzPts val="2400"/>
              <a:buNone/>
              <a:defRPr/>
            </a:lvl3pPr>
            <a:lvl4pPr lvl="3">
              <a:spcBef>
                <a:spcPts val="0"/>
              </a:spcBef>
              <a:spcAft>
                <a:spcPts val="0"/>
              </a:spcAft>
              <a:buClr>
                <a:schemeClr val="dk1"/>
              </a:buClr>
              <a:buSzPts val="2400"/>
              <a:buNone/>
              <a:defRPr/>
            </a:lvl4pPr>
            <a:lvl5pPr lvl="4">
              <a:spcBef>
                <a:spcPts val="0"/>
              </a:spcBef>
              <a:spcAft>
                <a:spcPts val="0"/>
              </a:spcAft>
              <a:buClr>
                <a:schemeClr val="dk1"/>
              </a:buClr>
              <a:buSzPts val="2400"/>
              <a:buNone/>
              <a:defRPr/>
            </a:lvl5pPr>
            <a:lvl6pPr lvl="5">
              <a:spcBef>
                <a:spcPts val="0"/>
              </a:spcBef>
              <a:spcAft>
                <a:spcPts val="0"/>
              </a:spcAft>
              <a:buClr>
                <a:schemeClr val="dk1"/>
              </a:buClr>
              <a:buSzPts val="2400"/>
              <a:buNone/>
              <a:defRPr/>
            </a:lvl6pPr>
            <a:lvl7pPr lvl="6">
              <a:spcBef>
                <a:spcPts val="0"/>
              </a:spcBef>
              <a:spcAft>
                <a:spcPts val="0"/>
              </a:spcAft>
              <a:buClr>
                <a:schemeClr val="dk1"/>
              </a:buClr>
              <a:buSzPts val="2400"/>
              <a:buNone/>
              <a:defRPr/>
            </a:lvl7pPr>
            <a:lvl8pPr lvl="7">
              <a:spcBef>
                <a:spcPts val="0"/>
              </a:spcBef>
              <a:spcAft>
                <a:spcPts val="0"/>
              </a:spcAft>
              <a:buClr>
                <a:schemeClr val="dk1"/>
              </a:buClr>
              <a:buSzPts val="2400"/>
              <a:buNone/>
              <a:defRPr/>
            </a:lvl8pPr>
            <a:lvl9pPr lvl="8">
              <a:spcBef>
                <a:spcPts val="0"/>
              </a:spcBef>
              <a:spcAft>
                <a:spcPts val="0"/>
              </a:spcAft>
              <a:buClr>
                <a:schemeClr val="dk1"/>
              </a:buClr>
              <a:buSzPts val="2400"/>
              <a:buNone/>
              <a:defRPr/>
            </a:lvl9pPr>
          </a:lstStyle>
          <a:p/>
        </p:txBody>
      </p:sp>
      <p:sp>
        <p:nvSpPr>
          <p:cNvPr id="450" name="Google Shape;450;p44"/>
          <p:cNvSpPr txBox="1"/>
          <p:nvPr>
            <p:ph idx="2" type="subTitle"/>
          </p:nvPr>
        </p:nvSpPr>
        <p:spPr>
          <a:xfrm>
            <a:off x="230900" y="2657638"/>
            <a:ext cx="2140200" cy="987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2400"/>
              <a:buNone/>
              <a:defRPr/>
            </a:lvl1pPr>
            <a:lvl2pPr lvl="1">
              <a:spcBef>
                <a:spcPts val="0"/>
              </a:spcBef>
              <a:spcAft>
                <a:spcPts val="0"/>
              </a:spcAft>
              <a:buClr>
                <a:schemeClr val="dk1"/>
              </a:buClr>
              <a:buSzPts val="2400"/>
              <a:buNone/>
              <a:defRPr/>
            </a:lvl2pPr>
            <a:lvl3pPr lvl="2">
              <a:spcBef>
                <a:spcPts val="0"/>
              </a:spcBef>
              <a:spcAft>
                <a:spcPts val="0"/>
              </a:spcAft>
              <a:buClr>
                <a:schemeClr val="dk1"/>
              </a:buClr>
              <a:buSzPts val="2400"/>
              <a:buNone/>
              <a:defRPr/>
            </a:lvl3pPr>
            <a:lvl4pPr lvl="3">
              <a:spcBef>
                <a:spcPts val="0"/>
              </a:spcBef>
              <a:spcAft>
                <a:spcPts val="0"/>
              </a:spcAft>
              <a:buClr>
                <a:schemeClr val="dk1"/>
              </a:buClr>
              <a:buSzPts val="2400"/>
              <a:buNone/>
              <a:defRPr/>
            </a:lvl4pPr>
            <a:lvl5pPr lvl="4">
              <a:spcBef>
                <a:spcPts val="0"/>
              </a:spcBef>
              <a:spcAft>
                <a:spcPts val="0"/>
              </a:spcAft>
              <a:buClr>
                <a:schemeClr val="dk1"/>
              </a:buClr>
              <a:buSzPts val="2400"/>
              <a:buNone/>
              <a:defRPr/>
            </a:lvl5pPr>
            <a:lvl6pPr lvl="5">
              <a:spcBef>
                <a:spcPts val="0"/>
              </a:spcBef>
              <a:spcAft>
                <a:spcPts val="0"/>
              </a:spcAft>
              <a:buClr>
                <a:schemeClr val="dk1"/>
              </a:buClr>
              <a:buSzPts val="2400"/>
              <a:buNone/>
              <a:defRPr/>
            </a:lvl6pPr>
            <a:lvl7pPr lvl="6">
              <a:spcBef>
                <a:spcPts val="0"/>
              </a:spcBef>
              <a:spcAft>
                <a:spcPts val="0"/>
              </a:spcAft>
              <a:buClr>
                <a:schemeClr val="dk1"/>
              </a:buClr>
              <a:buSzPts val="2400"/>
              <a:buNone/>
              <a:defRPr/>
            </a:lvl7pPr>
            <a:lvl8pPr lvl="7">
              <a:spcBef>
                <a:spcPts val="0"/>
              </a:spcBef>
              <a:spcAft>
                <a:spcPts val="0"/>
              </a:spcAft>
              <a:buClr>
                <a:schemeClr val="dk1"/>
              </a:buClr>
              <a:buSzPts val="2400"/>
              <a:buNone/>
              <a:defRPr/>
            </a:lvl8pPr>
            <a:lvl9pPr lvl="8">
              <a:spcBef>
                <a:spcPts val="0"/>
              </a:spcBef>
              <a:spcAft>
                <a:spcPts val="0"/>
              </a:spcAft>
              <a:buClr>
                <a:schemeClr val="dk1"/>
              </a:buClr>
              <a:buSzPts val="2400"/>
              <a:buNone/>
              <a:defRPr/>
            </a:lvl9pPr>
          </a:lstStyle>
          <a:p/>
        </p:txBody>
      </p:sp>
      <p:sp>
        <p:nvSpPr>
          <p:cNvPr id="451" name="Google Shape;451;p44"/>
          <p:cNvSpPr txBox="1"/>
          <p:nvPr>
            <p:ph idx="3" type="subTitle"/>
          </p:nvPr>
        </p:nvSpPr>
        <p:spPr>
          <a:xfrm>
            <a:off x="230900" y="3894525"/>
            <a:ext cx="2140200" cy="987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2400"/>
              <a:buNone/>
              <a:defRPr/>
            </a:lvl1pPr>
            <a:lvl2pPr lvl="1">
              <a:spcBef>
                <a:spcPts val="0"/>
              </a:spcBef>
              <a:spcAft>
                <a:spcPts val="0"/>
              </a:spcAft>
              <a:buClr>
                <a:schemeClr val="dk1"/>
              </a:buClr>
              <a:buSzPts val="2400"/>
              <a:buNone/>
              <a:defRPr/>
            </a:lvl2pPr>
            <a:lvl3pPr lvl="2">
              <a:spcBef>
                <a:spcPts val="0"/>
              </a:spcBef>
              <a:spcAft>
                <a:spcPts val="0"/>
              </a:spcAft>
              <a:buClr>
                <a:schemeClr val="dk1"/>
              </a:buClr>
              <a:buSzPts val="2400"/>
              <a:buNone/>
              <a:defRPr/>
            </a:lvl3pPr>
            <a:lvl4pPr lvl="3">
              <a:spcBef>
                <a:spcPts val="0"/>
              </a:spcBef>
              <a:spcAft>
                <a:spcPts val="0"/>
              </a:spcAft>
              <a:buClr>
                <a:schemeClr val="dk1"/>
              </a:buClr>
              <a:buSzPts val="2400"/>
              <a:buNone/>
              <a:defRPr/>
            </a:lvl4pPr>
            <a:lvl5pPr lvl="4">
              <a:spcBef>
                <a:spcPts val="0"/>
              </a:spcBef>
              <a:spcAft>
                <a:spcPts val="0"/>
              </a:spcAft>
              <a:buClr>
                <a:schemeClr val="dk1"/>
              </a:buClr>
              <a:buSzPts val="2400"/>
              <a:buNone/>
              <a:defRPr/>
            </a:lvl5pPr>
            <a:lvl6pPr lvl="5">
              <a:spcBef>
                <a:spcPts val="0"/>
              </a:spcBef>
              <a:spcAft>
                <a:spcPts val="0"/>
              </a:spcAft>
              <a:buClr>
                <a:schemeClr val="dk1"/>
              </a:buClr>
              <a:buSzPts val="2400"/>
              <a:buNone/>
              <a:defRPr/>
            </a:lvl6pPr>
            <a:lvl7pPr lvl="6">
              <a:spcBef>
                <a:spcPts val="0"/>
              </a:spcBef>
              <a:spcAft>
                <a:spcPts val="0"/>
              </a:spcAft>
              <a:buClr>
                <a:schemeClr val="dk1"/>
              </a:buClr>
              <a:buSzPts val="2400"/>
              <a:buNone/>
              <a:defRPr/>
            </a:lvl7pPr>
            <a:lvl8pPr lvl="7">
              <a:spcBef>
                <a:spcPts val="0"/>
              </a:spcBef>
              <a:spcAft>
                <a:spcPts val="0"/>
              </a:spcAft>
              <a:buClr>
                <a:schemeClr val="dk1"/>
              </a:buClr>
              <a:buSzPts val="2400"/>
              <a:buNone/>
              <a:defRPr/>
            </a:lvl8pPr>
            <a:lvl9pPr lvl="8">
              <a:spcBef>
                <a:spcPts val="0"/>
              </a:spcBef>
              <a:spcAft>
                <a:spcPts val="0"/>
              </a:spcAft>
              <a:buClr>
                <a:schemeClr val="dk1"/>
              </a:buClr>
              <a:buSzPts val="2400"/>
              <a:buNone/>
              <a:defRPr/>
            </a:lvl9pPr>
          </a:lstStyle>
          <a:p/>
        </p:txBody>
      </p:sp>
      <p:sp>
        <p:nvSpPr>
          <p:cNvPr id="452" name="Google Shape;452;p44"/>
          <p:cNvSpPr txBox="1"/>
          <p:nvPr>
            <p:ph idx="4" type="body"/>
          </p:nvPr>
        </p:nvSpPr>
        <p:spPr>
          <a:xfrm>
            <a:off x="3376187" y="1420975"/>
            <a:ext cx="5424900" cy="9870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453" name="Google Shape;453;p44"/>
          <p:cNvSpPr txBox="1"/>
          <p:nvPr>
            <p:ph idx="5" type="body"/>
          </p:nvPr>
        </p:nvSpPr>
        <p:spPr>
          <a:xfrm>
            <a:off x="3376187" y="2657788"/>
            <a:ext cx="5424900" cy="9870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454" name="Google Shape;454;p44"/>
          <p:cNvSpPr txBox="1"/>
          <p:nvPr>
            <p:ph idx="6" type="body"/>
          </p:nvPr>
        </p:nvSpPr>
        <p:spPr>
          <a:xfrm>
            <a:off x="3375950" y="3894525"/>
            <a:ext cx="5424900" cy="9870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455" name="Google Shape;455;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duct Release">
  <p:cSld name="CUSTOM_13">
    <p:bg>
      <p:bgPr>
        <a:solidFill>
          <a:schemeClr val="dk1"/>
        </a:solidFill>
      </p:bgPr>
    </p:bg>
    <p:spTree>
      <p:nvGrpSpPr>
        <p:cNvPr id="456" name="Shape 456"/>
        <p:cNvGrpSpPr/>
        <p:nvPr/>
      </p:nvGrpSpPr>
      <p:grpSpPr>
        <a:xfrm>
          <a:off x="0" y="0"/>
          <a:ext cx="0" cy="0"/>
          <a:chOff x="0" y="0"/>
          <a:chExt cx="0" cy="0"/>
        </a:xfrm>
      </p:grpSpPr>
      <p:sp>
        <p:nvSpPr>
          <p:cNvPr id="457" name="Google Shape;457;p45"/>
          <p:cNvSpPr txBox="1"/>
          <p:nvPr>
            <p:ph type="title"/>
          </p:nvPr>
        </p:nvSpPr>
        <p:spPr>
          <a:xfrm>
            <a:off x="230900" y="457200"/>
            <a:ext cx="4998300" cy="726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600"/>
              <a:buNone/>
              <a:defRPr>
                <a:solidFill>
                  <a:schemeClr val="dk2"/>
                </a:solidFill>
              </a:defRPr>
            </a:lvl1pPr>
            <a:lvl2pPr lvl="1">
              <a:spcBef>
                <a:spcPts val="0"/>
              </a:spcBef>
              <a:spcAft>
                <a:spcPts val="0"/>
              </a:spcAft>
              <a:buClr>
                <a:schemeClr val="dk2"/>
              </a:buClr>
              <a:buSzPts val="3600"/>
              <a:buNone/>
              <a:defRPr sz="3600">
                <a:solidFill>
                  <a:schemeClr val="dk2"/>
                </a:solidFill>
              </a:defRPr>
            </a:lvl2pPr>
            <a:lvl3pPr lvl="2">
              <a:spcBef>
                <a:spcPts val="0"/>
              </a:spcBef>
              <a:spcAft>
                <a:spcPts val="0"/>
              </a:spcAft>
              <a:buClr>
                <a:schemeClr val="dk2"/>
              </a:buClr>
              <a:buSzPts val="3600"/>
              <a:buNone/>
              <a:defRPr sz="3600">
                <a:solidFill>
                  <a:schemeClr val="dk2"/>
                </a:solidFill>
              </a:defRPr>
            </a:lvl3pPr>
            <a:lvl4pPr lvl="3">
              <a:spcBef>
                <a:spcPts val="0"/>
              </a:spcBef>
              <a:spcAft>
                <a:spcPts val="0"/>
              </a:spcAft>
              <a:buClr>
                <a:schemeClr val="dk2"/>
              </a:buClr>
              <a:buSzPts val="3600"/>
              <a:buNone/>
              <a:defRPr sz="3600">
                <a:solidFill>
                  <a:schemeClr val="dk2"/>
                </a:solidFill>
              </a:defRPr>
            </a:lvl4pPr>
            <a:lvl5pPr lvl="4">
              <a:spcBef>
                <a:spcPts val="0"/>
              </a:spcBef>
              <a:spcAft>
                <a:spcPts val="0"/>
              </a:spcAft>
              <a:buClr>
                <a:schemeClr val="dk2"/>
              </a:buClr>
              <a:buSzPts val="3600"/>
              <a:buNone/>
              <a:defRPr sz="3600">
                <a:solidFill>
                  <a:schemeClr val="dk2"/>
                </a:solidFill>
              </a:defRPr>
            </a:lvl5pPr>
            <a:lvl6pPr lvl="5">
              <a:spcBef>
                <a:spcPts val="0"/>
              </a:spcBef>
              <a:spcAft>
                <a:spcPts val="0"/>
              </a:spcAft>
              <a:buClr>
                <a:schemeClr val="dk2"/>
              </a:buClr>
              <a:buSzPts val="3600"/>
              <a:buNone/>
              <a:defRPr sz="3600">
                <a:solidFill>
                  <a:schemeClr val="dk2"/>
                </a:solidFill>
              </a:defRPr>
            </a:lvl6pPr>
            <a:lvl7pPr lvl="6">
              <a:spcBef>
                <a:spcPts val="0"/>
              </a:spcBef>
              <a:spcAft>
                <a:spcPts val="0"/>
              </a:spcAft>
              <a:buClr>
                <a:schemeClr val="dk2"/>
              </a:buClr>
              <a:buSzPts val="3600"/>
              <a:buNone/>
              <a:defRPr sz="3600">
                <a:solidFill>
                  <a:schemeClr val="dk2"/>
                </a:solidFill>
              </a:defRPr>
            </a:lvl7pPr>
            <a:lvl8pPr lvl="7">
              <a:spcBef>
                <a:spcPts val="0"/>
              </a:spcBef>
              <a:spcAft>
                <a:spcPts val="0"/>
              </a:spcAft>
              <a:buClr>
                <a:schemeClr val="dk2"/>
              </a:buClr>
              <a:buSzPts val="3600"/>
              <a:buNone/>
              <a:defRPr sz="3600">
                <a:solidFill>
                  <a:schemeClr val="dk2"/>
                </a:solidFill>
              </a:defRPr>
            </a:lvl8pPr>
            <a:lvl9pPr lvl="8">
              <a:spcBef>
                <a:spcPts val="0"/>
              </a:spcBef>
              <a:spcAft>
                <a:spcPts val="0"/>
              </a:spcAft>
              <a:buClr>
                <a:schemeClr val="dk2"/>
              </a:buClr>
              <a:buSzPts val="3600"/>
              <a:buNone/>
              <a:defRPr sz="3600">
                <a:solidFill>
                  <a:schemeClr val="dk2"/>
                </a:solidFill>
              </a:defRPr>
            </a:lvl9pPr>
          </a:lstStyle>
          <a:p/>
        </p:txBody>
      </p:sp>
      <p:sp>
        <p:nvSpPr>
          <p:cNvPr id="458" name="Google Shape;458;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hape Appendix">
  <p:cSld name="CUSTOM_11">
    <p:spTree>
      <p:nvGrpSpPr>
        <p:cNvPr id="459" name="Shape 459"/>
        <p:cNvGrpSpPr/>
        <p:nvPr/>
      </p:nvGrpSpPr>
      <p:grpSpPr>
        <a:xfrm>
          <a:off x="0" y="0"/>
          <a:ext cx="0" cy="0"/>
          <a:chOff x="0" y="0"/>
          <a:chExt cx="0" cy="0"/>
        </a:xfrm>
      </p:grpSpPr>
      <p:sp>
        <p:nvSpPr>
          <p:cNvPr id="460" name="Google Shape;460;p4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461" name="Shape 461"/>
        <p:cNvGrpSpPr/>
        <p:nvPr/>
      </p:nvGrpSpPr>
      <p:grpSpPr>
        <a:xfrm>
          <a:off x="0" y="0"/>
          <a:ext cx="0" cy="0"/>
          <a:chOff x="0" y="0"/>
          <a:chExt cx="0" cy="0"/>
        </a:xfrm>
      </p:grpSpPr>
      <p:sp>
        <p:nvSpPr>
          <p:cNvPr id="462" name="Google Shape;462;p4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463" name="Google Shape;463;p4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464" name="Google Shape;464;p4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465" name="Shape 465"/>
        <p:cNvGrpSpPr/>
        <p:nvPr/>
      </p:nvGrpSpPr>
      <p:grpSpPr>
        <a:xfrm>
          <a:off x="0" y="0"/>
          <a:ext cx="0" cy="0"/>
          <a:chOff x="0" y="0"/>
          <a:chExt cx="0" cy="0"/>
        </a:xfrm>
      </p:grpSpPr>
      <p:sp>
        <p:nvSpPr>
          <p:cNvPr id="466" name="Google Shape;466;p48"/>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67" name="Google Shape;467;p4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468" name="Shape 468"/>
        <p:cNvGrpSpPr/>
        <p:nvPr/>
      </p:nvGrpSpPr>
      <p:grpSpPr>
        <a:xfrm>
          <a:off x="0" y="0"/>
          <a:ext cx="0" cy="0"/>
          <a:chOff x="0" y="0"/>
          <a:chExt cx="0" cy="0"/>
        </a:xfrm>
      </p:grpSpPr>
      <p:sp>
        <p:nvSpPr>
          <p:cNvPr id="469" name="Google Shape;469;p4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470" name="Google Shape;470;p4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71" name="Google Shape;471;p4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472" name="Shape 472"/>
        <p:cNvGrpSpPr/>
        <p:nvPr/>
      </p:nvGrpSpPr>
      <p:grpSpPr>
        <a:xfrm>
          <a:off x="0" y="0"/>
          <a:ext cx="0" cy="0"/>
          <a:chOff x="0" y="0"/>
          <a:chExt cx="0" cy="0"/>
        </a:xfrm>
      </p:grpSpPr>
      <p:sp>
        <p:nvSpPr>
          <p:cNvPr id="473" name="Google Shape;473;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474" name="Google Shape;474;p50"/>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75" name="Google Shape;475;p50"/>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76" name="Google Shape;476;p5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477" name="Shape 477"/>
        <p:cNvGrpSpPr/>
        <p:nvPr/>
      </p:nvGrpSpPr>
      <p:grpSpPr>
        <a:xfrm>
          <a:off x="0" y="0"/>
          <a:ext cx="0" cy="0"/>
          <a:chOff x="0" y="0"/>
          <a:chExt cx="0" cy="0"/>
        </a:xfrm>
      </p:grpSpPr>
      <p:sp>
        <p:nvSpPr>
          <p:cNvPr id="478" name="Google Shape;478;p5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479" name="Google Shape;479;p5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480" name="Shape 480"/>
        <p:cNvGrpSpPr/>
        <p:nvPr/>
      </p:nvGrpSpPr>
      <p:grpSpPr>
        <a:xfrm>
          <a:off x="0" y="0"/>
          <a:ext cx="0" cy="0"/>
          <a:chOff x="0" y="0"/>
          <a:chExt cx="0" cy="0"/>
        </a:xfrm>
      </p:grpSpPr>
      <p:sp>
        <p:nvSpPr>
          <p:cNvPr id="481" name="Google Shape;481;p52"/>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2" name="Google Shape;482;p52"/>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83" name="Google Shape;483;p5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484" name="Shape 484"/>
        <p:cNvGrpSpPr/>
        <p:nvPr/>
      </p:nvGrpSpPr>
      <p:grpSpPr>
        <a:xfrm>
          <a:off x="0" y="0"/>
          <a:ext cx="0" cy="0"/>
          <a:chOff x="0" y="0"/>
          <a:chExt cx="0" cy="0"/>
        </a:xfrm>
      </p:grpSpPr>
      <p:sp>
        <p:nvSpPr>
          <p:cNvPr id="485" name="Google Shape;485;p53"/>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486" name="Google Shape;486;p5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487" name="Shape 487"/>
        <p:cNvGrpSpPr/>
        <p:nvPr/>
      </p:nvGrpSpPr>
      <p:grpSpPr>
        <a:xfrm>
          <a:off x="0" y="0"/>
          <a:ext cx="0" cy="0"/>
          <a:chOff x="0" y="0"/>
          <a:chExt cx="0" cy="0"/>
        </a:xfrm>
      </p:grpSpPr>
      <p:sp>
        <p:nvSpPr>
          <p:cNvPr id="488" name="Google Shape;488;p54"/>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54"/>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0" name="Google Shape;490;p54"/>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491" name="Google Shape;491;p54"/>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Clr>
                <a:schemeClr val="dk2"/>
              </a:buClr>
              <a:buSzPts val="1200"/>
              <a:buChar char="●"/>
              <a:defRPr>
                <a:solidFill>
                  <a:schemeClr val="dk2"/>
                </a:solidFill>
              </a:defRPr>
            </a:lvl1pPr>
            <a:lvl2pPr indent="-304800" lvl="1" marL="914400">
              <a:spcBef>
                <a:spcPts val="0"/>
              </a:spcBef>
              <a:spcAft>
                <a:spcPts val="0"/>
              </a:spcAft>
              <a:buClr>
                <a:schemeClr val="dk2"/>
              </a:buClr>
              <a:buSzPts val="1200"/>
              <a:buChar char="○"/>
              <a:defRPr>
                <a:solidFill>
                  <a:schemeClr val="dk2"/>
                </a:solidFill>
              </a:defRPr>
            </a:lvl2pPr>
            <a:lvl3pPr indent="-304800" lvl="2" marL="1371600">
              <a:spcBef>
                <a:spcPts val="0"/>
              </a:spcBef>
              <a:spcAft>
                <a:spcPts val="0"/>
              </a:spcAft>
              <a:buClr>
                <a:schemeClr val="dk2"/>
              </a:buClr>
              <a:buSzPts val="1200"/>
              <a:buChar char="■"/>
              <a:defRPr>
                <a:solidFill>
                  <a:schemeClr val="dk2"/>
                </a:solidFill>
              </a:defRPr>
            </a:lvl3pPr>
            <a:lvl4pPr indent="-304800" lvl="3" marL="1828800">
              <a:spcBef>
                <a:spcPts val="0"/>
              </a:spcBef>
              <a:spcAft>
                <a:spcPts val="0"/>
              </a:spcAft>
              <a:buClr>
                <a:schemeClr val="dk2"/>
              </a:buClr>
              <a:buSzPts val="1200"/>
              <a:buChar char="●"/>
              <a:defRPr>
                <a:solidFill>
                  <a:schemeClr val="dk2"/>
                </a:solidFill>
              </a:defRPr>
            </a:lvl4pPr>
            <a:lvl5pPr indent="-304800" lvl="4" marL="2286000">
              <a:spcBef>
                <a:spcPts val="0"/>
              </a:spcBef>
              <a:spcAft>
                <a:spcPts val="0"/>
              </a:spcAft>
              <a:buClr>
                <a:schemeClr val="dk2"/>
              </a:buClr>
              <a:buSzPts val="1200"/>
              <a:buChar char="○"/>
              <a:defRPr>
                <a:solidFill>
                  <a:schemeClr val="dk2"/>
                </a:solidFill>
              </a:defRPr>
            </a:lvl5pPr>
            <a:lvl6pPr indent="-304800" lvl="5" marL="2743200">
              <a:spcBef>
                <a:spcPts val="0"/>
              </a:spcBef>
              <a:spcAft>
                <a:spcPts val="0"/>
              </a:spcAft>
              <a:buClr>
                <a:schemeClr val="dk2"/>
              </a:buClr>
              <a:buSzPts val="1200"/>
              <a:buChar char="■"/>
              <a:defRPr>
                <a:solidFill>
                  <a:schemeClr val="dk2"/>
                </a:solidFill>
              </a:defRPr>
            </a:lvl6pPr>
            <a:lvl7pPr indent="-304800" lvl="6" marL="3200400">
              <a:spcBef>
                <a:spcPts val="0"/>
              </a:spcBef>
              <a:spcAft>
                <a:spcPts val="0"/>
              </a:spcAft>
              <a:buClr>
                <a:schemeClr val="dk2"/>
              </a:buClr>
              <a:buSzPts val="1200"/>
              <a:buChar char="●"/>
              <a:defRPr>
                <a:solidFill>
                  <a:schemeClr val="dk2"/>
                </a:solidFill>
              </a:defRPr>
            </a:lvl7pPr>
            <a:lvl8pPr indent="-304800" lvl="7" marL="3657600">
              <a:spcBef>
                <a:spcPts val="0"/>
              </a:spcBef>
              <a:spcAft>
                <a:spcPts val="0"/>
              </a:spcAft>
              <a:buClr>
                <a:schemeClr val="dk2"/>
              </a:buClr>
              <a:buSzPts val="1200"/>
              <a:buChar char="○"/>
              <a:defRPr>
                <a:solidFill>
                  <a:schemeClr val="dk2"/>
                </a:solidFill>
              </a:defRPr>
            </a:lvl8pPr>
            <a:lvl9pPr indent="-304800" lvl="8" marL="4114800">
              <a:spcBef>
                <a:spcPts val="0"/>
              </a:spcBef>
              <a:spcAft>
                <a:spcPts val="0"/>
              </a:spcAft>
              <a:buClr>
                <a:schemeClr val="dk2"/>
              </a:buClr>
              <a:buSzPts val="1200"/>
              <a:buChar char="■"/>
              <a:defRPr>
                <a:solidFill>
                  <a:schemeClr val="dk2"/>
                </a:solidFill>
              </a:defRPr>
            </a:lvl9pPr>
          </a:lstStyle>
          <a:p/>
        </p:txBody>
      </p:sp>
      <p:sp>
        <p:nvSpPr>
          <p:cNvPr id="492" name="Google Shape;492;p5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493" name="Shape 493"/>
        <p:cNvGrpSpPr/>
        <p:nvPr/>
      </p:nvGrpSpPr>
      <p:grpSpPr>
        <a:xfrm>
          <a:off x="0" y="0"/>
          <a:ext cx="0" cy="0"/>
          <a:chOff x="0" y="0"/>
          <a:chExt cx="0" cy="0"/>
        </a:xfrm>
      </p:grpSpPr>
      <p:sp>
        <p:nvSpPr>
          <p:cNvPr id="494" name="Google Shape;494;p55"/>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200"/>
              <a:buNone/>
              <a:defRPr/>
            </a:lvl1pPr>
          </a:lstStyle>
          <a:p/>
        </p:txBody>
      </p:sp>
      <p:sp>
        <p:nvSpPr>
          <p:cNvPr id="495" name="Google Shape;495;p55"/>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496" name="Shape 496"/>
        <p:cNvGrpSpPr/>
        <p:nvPr/>
      </p:nvGrpSpPr>
      <p:grpSpPr>
        <a:xfrm>
          <a:off x="0" y="0"/>
          <a:ext cx="0" cy="0"/>
          <a:chOff x="0" y="0"/>
          <a:chExt cx="0" cy="0"/>
        </a:xfrm>
      </p:grpSpPr>
      <p:sp>
        <p:nvSpPr>
          <p:cNvPr id="497" name="Google Shape;497;p56"/>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98" name="Google Shape;498;p56"/>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a:lvl1pPr>
            <a:lvl2pPr indent="-304800" lvl="1" marL="914400" algn="ctr">
              <a:spcBef>
                <a:spcPts val="0"/>
              </a:spcBef>
              <a:spcAft>
                <a:spcPts val="0"/>
              </a:spcAft>
              <a:buSzPts val="1200"/>
              <a:buChar char="○"/>
              <a:defRPr/>
            </a:lvl2pPr>
            <a:lvl3pPr indent="-304800" lvl="2" marL="1371600" algn="ctr">
              <a:spcBef>
                <a:spcPts val="0"/>
              </a:spcBef>
              <a:spcAft>
                <a:spcPts val="0"/>
              </a:spcAft>
              <a:buSzPts val="1200"/>
              <a:buChar char="■"/>
              <a:defRPr/>
            </a:lvl3pPr>
            <a:lvl4pPr indent="-304800" lvl="3" marL="1828800" algn="ctr">
              <a:spcBef>
                <a:spcPts val="0"/>
              </a:spcBef>
              <a:spcAft>
                <a:spcPts val="0"/>
              </a:spcAft>
              <a:buSzPts val="1200"/>
              <a:buChar char="●"/>
              <a:defRPr/>
            </a:lvl4pPr>
            <a:lvl5pPr indent="-304800" lvl="4" marL="2286000" algn="ctr">
              <a:spcBef>
                <a:spcPts val="0"/>
              </a:spcBef>
              <a:spcAft>
                <a:spcPts val="0"/>
              </a:spcAft>
              <a:buSzPts val="1200"/>
              <a:buChar char="○"/>
              <a:defRPr/>
            </a:lvl5pPr>
            <a:lvl6pPr indent="-304800" lvl="5" marL="2743200" algn="ctr">
              <a:spcBef>
                <a:spcPts val="0"/>
              </a:spcBef>
              <a:spcAft>
                <a:spcPts val="0"/>
              </a:spcAft>
              <a:buSzPts val="1200"/>
              <a:buChar char="■"/>
              <a:defRPr/>
            </a:lvl6pPr>
            <a:lvl7pPr indent="-304800" lvl="6" marL="3200400" algn="ctr">
              <a:spcBef>
                <a:spcPts val="0"/>
              </a:spcBef>
              <a:spcAft>
                <a:spcPts val="0"/>
              </a:spcAft>
              <a:buSzPts val="1200"/>
              <a:buChar char="●"/>
              <a:defRPr/>
            </a:lvl7pPr>
            <a:lvl8pPr indent="-304800" lvl="7" marL="3657600" algn="ctr">
              <a:spcBef>
                <a:spcPts val="0"/>
              </a:spcBef>
              <a:spcAft>
                <a:spcPts val="0"/>
              </a:spcAft>
              <a:buSzPts val="1200"/>
              <a:buChar char="○"/>
              <a:defRPr/>
            </a:lvl8pPr>
            <a:lvl9pPr indent="-304800" lvl="8" marL="4114800" algn="ctr">
              <a:spcBef>
                <a:spcPts val="0"/>
              </a:spcBef>
              <a:spcAft>
                <a:spcPts val="0"/>
              </a:spcAft>
              <a:buSzPts val="1200"/>
              <a:buChar char="■"/>
              <a:defRPr/>
            </a:lvl9pPr>
          </a:lstStyle>
          <a:p/>
        </p:txBody>
      </p:sp>
      <p:sp>
        <p:nvSpPr>
          <p:cNvPr id="499" name="Google Shape;499;p5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1">
    <p:spTree>
      <p:nvGrpSpPr>
        <p:cNvPr id="500" name="Shape 500"/>
        <p:cNvGrpSpPr/>
        <p:nvPr/>
      </p:nvGrpSpPr>
      <p:grpSpPr>
        <a:xfrm>
          <a:off x="0" y="0"/>
          <a:ext cx="0" cy="0"/>
          <a:chOff x="0" y="0"/>
          <a:chExt cx="0" cy="0"/>
        </a:xfrm>
      </p:grpSpPr>
      <p:sp>
        <p:nvSpPr>
          <p:cNvPr id="501" name="Google Shape;501;p5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502" name="Shape 502"/>
        <p:cNvGrpSpPr/>
        <p:nvPr/>
      </p:nvGrpSpPr>
      <p:grpSpPr>
        <a:xfrm>
          <a:off x="0" y="0"/>
          <a:ext cx="0" cy="0"/>
          <a:chOff x="0" y="0"/>
          <a:chExt cx="0" cy="0"/>
        </a:xfrm>
      </p:grpSpPr>
      <p:sp>
        <p:nvSpPr>
          <p:cNvPr id="503" name="Google Shape;503;p58"/>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504" name="Google Shape;504;p5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05" name="Google Shape;505;p58"/>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06" name="Google Shape;506;p58"/>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07" name="Google Shape;507;p58"/>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08" name="Google Shape;508;p58"/>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09" name="Google Shape;509;p58"/>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10" name="Google Shape;510;p58"/>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511" name="Shape 511"/>
        <p:cNvGrpSpPr/>
        <p:nvPr/>
      </p:nvGrpSpPr>
      <p:grpSpPr>
        <a:xfrm>
          <a:off x="0" y="0"/>
          <a:ext cx="0" cy="0"/>
          <a:chOff x="0" y="0"/>
          <a:chExt cx="0" cy="0"/>
        </a:xfrm>
      </p:grpSpPr>
      <p:sp>
        <p:nvSpPr>
          <p:cNvPr id="512" name="Google Shape;512;p5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513" name="Google Shape;513;p59"/>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14" name="Google Shape;514;p59"/>
          <p:cNvSpPr/>
          <p:nvPr>
            <p:ph idx="2" type="pic"/>
          </p:nvPr>
        </p:nvSpPr>
        <p:spPr>
          <a:xfrm>
            <a:off x="4992024" y="1152775"/>
            <a:ext cx="3840300" cy="3416400"/>
          </a:xfrm>
          <a:prstGeom prst="rect">
            <a:avLst/>
          </a:prstGeom>
          <a:noFill/>
          <a:ln>
            <a:noFill/>
          </a:ln>
        </p:spPr>
      </p:sp>
      <p:sp>
        <p:nvSpPr>
          <p:cNvPr id="515" name="Google Shape;515;p5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1">
    <p:spTree>
      <p:nvGrpSpPr>
        <p:cNvPr id="516" name="Shape 516"/>
        <p:cNvGrpSpPr/>
        <p:nvPr/>
      </p:nvGrpSpPr>
      <p:grpSpPr>
        <a:xfrm>
          <a:off x="0" y="0"/>
          <a:ext cx="0" cy="0"/>
          <a:chOff x="0" y="0"/>
          <a:chExt cx="0" cy="0"/>
        </a:xfrm>
      </p:grpSpPr>
      <p:sp>
        <p:nvSpPr>
          <p:cNvPr id="517" name="Google Shape;517;p6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18" name="Google Shape;518;p60"/>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19" name="Google Shape;519;p60"/>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20" name="Google Shape;520;p60"/>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21" name="Google Shape;521;p60"/>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22" name="Google Shape;522;p60"/>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523" name="Shape 523"/>
        <p:cNvGrpSpPr/>
        <p:nvPr/>
      </p:nvGrpSpPr>
      <p:grpSpPr>
        <a:xfrm>
          <a:off x="0" y="0"/>
          <a:ext cx="0" cy="0"/>
          <a:chOff x="0" y="0"/>
          <a:chExt cx="0" cy="0"/>
        </a:xfrm>
      </p:grpSpPr>
      <p:sp>
        <p:nvSpPr>
          <p:cNvPr id="524" name="Google Shape;524;p6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25" name="Google Shape;525;p61"/>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26" name="Google Shape;526;p61"/>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27" name="Google Shape;527;p61"/>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28" name="Google Shape;528;p61"/>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29" name="Google Shape;529;p61"/>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0" name="Google Shape;530;p61"/>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1" name="Google Shape;531;p61"/>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_1">
    <p:spTree>
      <p:nvGrpSpPr>
        <p:cNvPr id="532" name="Shape 532"/>
        <p:cNvGrpSpPr/>
        <p:nvPr/>
      </p:nvGrpSpPr>
      <p:grpSpPr>
        <a:xfrm>
          <a:off x="0" y="0"/>
          <a:ext cx="0" cy="0"/>
          <a:chOff x="0" y="0"/>
          <a:chExt cx="0" cy="0"/>
        </a:xfrm>
      </p:grpSpPr>
      <p:sp>
        <p:nvSpPr>
          <p:cNvPr id="533" name="Google Shape;533;p6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34" name="Google Shape;534;p62"/>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35" name="Google Shape;535;p62"/>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36" name="Google Shape;536;p62"/>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37" name="Google Shape;537;p62"/>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38" name="Google Shape;538;p62"/>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39" name="Google Shape;539;p62"/>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40" name="Google Shape;540;p62"/>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41" name="Google Shape;541;p62"/>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42" name="Google Shape;542;p62"/>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543" name="Shape 543"/>
        <p:cNvGrpSpPr/>
        <p:nvPr/>
      </p:nvGrpSpPr>
      <p:grpSpPr>
        <a:xfrm>
          <a:off x="0" y="0"/>
          <a:ext cx="0" cy="0"/>
          <a:chOff x="0" y="0"/>
          <a:chExt cx="0" cy="0"/>
        </a:xfrm>
      </p:grpSpPr>
      <p:sp>
        <p:nvSpPr>
          <p:cNvPr id="544" name="Google Shape;544;p6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545" name="Google Shape;545;p6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46" name="Google Shape;546;p63"/>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547" name="Shape 547"/>
        <p:cNvGrpSpPr/>
        <p:nvPr/>
      </p:nvGrpSpPr>
      <p:grpSpPr>
        <a:xfrm>
          <a:off x="0" y="0"/>
          <a:ext cx="0" cy="0"/>
          <a:chOff x="0" y="0"/>
          <a:chExt cx="0" cy="0"/>
        </a:xfrm>
      </p:grpSpPr>
      <p:sp>
        <p:nvSpPr>
          <p:cNvPr id="548" name="Google Shape;548;p64"/>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49" name="Google Shape;549;p64"/>
          <p:cNvSpPr/>
          <p:nvPr>
            <p:ph idx="2" type="pic"/>
          </p:nvPr>
        </p:nvSpPr>
        <p:spPr>
          <a:xfrm>
            <a:off x="4804825" y="1133300"/>
            <a:ext cx="4027500" cy="2392800"/>
          </a:xfrm>
          <a:prstGeom prst="rect">
            <a:avLst/>
          </a:prstGeom>
          <a:noFill/>
          <a:ln>
            <a:noFill/>
          </a:ln>
        </p:spPr>
      </p:sp>
      <p:sp>
        <p:nvSpPr>
          <p:cNvPr id="550" name="Google Shape;550;p64"/>
          <p:cNvSpPr/>
          <p:nvPr>
            <p:ph idx="3" type="pic"/>
          </p:nvPr>
        </p:nvSpPr>
        <p:spPr>
          <a:xfrm>
            <a:off x="311725" y="1133300"/>
            <a:ext cx="4027500" cy="2392800"/>
          </a:xfrm>
          <a:prstGeom prst="rect">
            <a:avLst/>
          </a:prstGeom>
          <a:noFill/>
          <a:ln>
            <a:noFill/>
          </a:ln>
        </p:spPr>
      </p:sp>
      <p:sp>
        <p:nvSpPr>
          <p:cNvPr id="551" name="Google Shape;551;p64"/>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52" name="Google Shape;552;p6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53" name="Google Shape;553;p6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554" name="Google Shape;554;p64"/>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555" name="Google Shape;555;p64"/>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556" name="Shape 556"/>
        <p:cNvGrpSpPr/>
        <p:nvPr/>
      </p:nvGrpSpPr>
      <p:grpSpPr>
        <a:xfrm>
          <a:off x="0" y="0"/>
          <a:ext cx="0" cy="0"/>
          <a:chOff x="0" y="0"/>
          <a:chExt cx="0" cy="0"/>
        </a:xfrm>
      </p:grpSpPr>
      <p:sp>
        <p:nvSpPr>
          <p:cNvPr id="557" name="Google Shape;557;p65"/>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58" name="Google Shape;558;p65"/>
          <p:cNvSpPr/>
          <p:nvPr>
            <p:ph idx="2" type="pic"/>
          </p:nvPr>
        </p:nvSpPr>
        <p:spPr>
          <a:xfrm>
            <a:off x="6205225" y="1128325"/>
            <a:ext cx="2627100" cy="2273100"/>
          </a:xfrm>
          <a:prstGeom prst="rect">
            <a:avLst/>
          </a:prstGeom>
          <a:noFill/>
          <a:ln>
            <a:noFill/>
          </a:ln>
        </p:spPr>
      </p:sp>
      <p:sp>
        <p:nvSpPr>
          <p:cNvPr id="559" name="Google Shape;559;p65"/>
          <p:cNvSpPr/>
          <p:nvPr>
            <p:ph idx="3" type="pic"/>
          </p:nvPr>
        </p:nvSpPr>
        <p:spPr>
          <a:xfrm>
            <a:off x="311725" y="1128325"/>
            <a:ext cx="2627100" cy="2273100"/>
          </a:xfrm>
          <a:prstGeom prst="rect">
            <a:avLst/>
          </a:prstGeom>
          <a:noFill/>
          <a:ln>
            <a:noFill/>
          </a:ln>
        </p:spPr>
      </p:sp>
      <p:sp>
        <p:nvSpPr>
          <p:cNvPr id="560" name="Google Shape;560;p65"/>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61" name="Google Shape;561;p65"/>
          <p:cNvSpPr/>
          <p:nvPr>
            <p:ph idx="5" type="pic"/>
          </p:nvPr>
        </p:nvSpPr>
        <p:spPr>
          <a:xfrm>
            <a:off x="3255250" y="1128325"/>
            <a:ext cx="2627100" cy="2273100"/>
          </a:xfrm>
          <a:prstGeom prst="rect">
            <a:avLst/>
          </a:prstGeom>
          <a:noFill/>
          <a:ln>
            <a:noFill/>
          </a:ln>
        </p:spPr>
      </p:sp>
      <p:sp>
        <p:nvSpPr>
          <p:cNvPr id="562" name="Google Shape;562;p65"/>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63" name="Google Shape;563;p65"/>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64" name="Google Shape;564;p6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565" name="Google Shape;565;p65"/>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566" name="Google Shape;566;p65"/>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567" name="Google Shape;567;p65"/>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568" name="Shape 568"/>
        <p:cNvGrpSpPr/>
        <p:nvPr/>
      </p:nvGrpSpPr>
      <p:grpSpPr>
        <a:xfrm>
          <a:off x="0" y="0"/>
          <a:ext cx="0" cy="0"/>
          <a:chOff x="0" y="0"/>
          <a:chExt cx="0" cy="0"/>
        </a:xfrm>
      </p:grpSpPr>
      <p:sp>
        <p:nvSpPr>
          <p:cNvPr id="569" name="Google Shape;569;p66"/>
          <p:cNvSpPr/>
          <p:nvPr>
            <p:ph idx="2" type="pic"/>
          </p:nvPr>
        </p:nvSpPr>
        <p:spPr>
          <a:xfrm>
            <a:off x="311700" y="445025"/>
            <a:ext cx="8520600" cy="4218300"/>
          </a:xfrm>
          <a:prstGeom prst="rect">
            <a:avLst/>
          </a:prstGeom>
          <a:noFill/>
          <a:ln>
            <a:noFill/>
          </a:ln>
        </p:spPr>
      </p:sp>
      <p:sp>
        <p:nvSpPr>
          <p:cNvPr id="570" name="Google Shape;570;p6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571" name="Shape 571"/>
        <p:cNvGrpSpPr/>
        <p:nvPr/>
      </p:nvGrpSpPr>
      <p:grpSpPr>
        <a:xfrm>
          <a:off x="0" y="0"/>
          <a:ext cx="0" cy="0"/>
          <a:chOff x="0" y="0"/>
          <a:chExt cx="0" cy="0"/>
        </a:xfrm>
      </p:grpSpPr>
      <p:sp>
        <p:nvSpPr>
          <p:cNvPr id="572" name="Google Shape;572;p6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73" name="Google Shape;573;p67"/>
          <p:cNvSpPr/>
          <p:nvPr>
            <p:ph idx="2" type="pic"/>
          </p:nvPr>
        </p:nvSpPr>
        <p:spPr>
          <a:xfrm>
            <a:off x="3389600" y="118913"/>
            <a:ext cx="1643700" cy="1535100"/>
          </a:xfrm>
          <a:prstGeom prst="rect">
            <a:avLst/>
          </a:prstGeom>
          <a:noFill/>
          <a:ln>
            <a:noFill/>
          </a:ln>
        </p:spPr>
      </p:sp>
      <p:sp>
        <p:nvSpPr>
          <p:cNvPr id="574" name="Google Shape;574;p67"/>
          <p:cNvSpPr/>
          <p:nvPr>
            <p:ph idx="3" type="pic"/>
          </p:nvPr>
        </p:nvSpPr>
        <p:spPr>
          <a:xfrm>
            <a:off x="5195935" y="118913"/>
            <a:ext cx="1643700" cy="1535100"/>
          </a:xfrm>
          <a:prstGeom prst="rect">
            <a:avLst/>
          </a:prstGeom>
          <a:noFill/>
          <a:ln>
            <a:noFill/>
          </a:ln>
        </p:spPr>
      </p:sp>
      <p:sp>
        <p:nvSpPr>
          <p:cNvPr id="575" name="Google Shape;575;p67"/>
          <p:cNvSpPr/>
          <p:nvPr>
            <p:ph idx="4" type="pic"/>
          </p:nvPr>
        </p:nvSpPr>
        <p:spPr>
          <a:xfrm>
            <a:off x="7002270" y="118913"/>
            <a:ext cx="1643700" cy="1535100"/>
          </a:xfrm>
          <a:prstGeom prst="rect">
            <a:avLst/>
          </a:prstGeom>
          <a:noFill/>
          <a:ln>
            <a:noFill/>
          </a:ln>
        </p:spPr>
      </p:sp>
      <p:sp>
        <p:nvSpPr>
          <p:cNvPr id="576" name="Google Shape;576;p67"/>
          <p:cNvSpPr/>
          <p:nvPr>
            <p:ph idx="5" type="pic"/>
          </p:nvPr>
        </p:nvSpPr>
        <p:spPr>
          <a:xfrm>
            <a:off x="3389588" y="1804212"/>
            <a:ext cx="1643700" cy="1535100"/>
          </a:xfrm>
          <a:prstGeom prst="rect">
            <a:avLst/>
          </a:prstGeom>
          <a:noFill/>
          <a:ln>
            <a:noFill/>
          </a:ln>
        </p:spPr>
      </p:sp>
      <p:sp>
        <p:nvSpPr>
          <p:cNvPr id="577" name="Google Shape;577;p67"/>
          <p:cNvSpPr/>
          <p:nvPr>
            <p:ph idx="6" type="pic"/>
          </p:nvPr>
        </p:nvSpPr>
        <p:spPr>
          <a:xfrm>
            <a:off x="5195922" y="1804212"/>
            <a:ext cx="1643700" cy="1535100"/>
          </a:xfrm>
          <a:prstGeom prst="rect">
            <a:avLst/>
          </a:prstGeom>
          <a:noFill/>
          <a:ln>
            <a:noFill/>
          </a:ln>
        </p:spPr>
      </p:sp>
      <p:sp>
        <p:nvSpPr>
          <p:cNvPr id="578" name="Google Shape;578;p67"/>
          <p:cNvSpPr/>
          <p:nvPr>
            <p:ph idx="7" type="pic"/>
          </p:nvPr>
        </p:nvSpPr>
        <p:spPr>
          <a:xfrm>
            <a:off x="7002257" y="1804212"/>
            <a:ext cx="1643700" cy="1535100"/>
          </a:xfrm>
          <a:prstGeom prst="rect">
            <a:avLst/>
          </a:prstGeom>
          <a:noFill/>
          <a:ln>
            <a:noFill/>
          </a:ln>
        </p:spPr>
      </p:sp>
      <p:sp>
        <p:nvSpPr>
          <p:cNvPr id="579" name="Google Shape;579;p67"/>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36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580" name="Google Shape;580;p67"/>
          <p:cNvSpPr/>
          <p:nvPr>
            <p:ph idx="8" type="pic"/>
          </p:nvPr>
        </p:nvSpPr>
        <p:spPr>
          <a:xfrm>
            <a:off x="3389588" y="3489487"/>
            <a:ext cx="1643700" cy="1535100"/>
          </a:xfrm>
          <a:prstGeom prst="rect">
            <a:avLst/>
          </a:prstGeom>
          <a:noFill/>
          <a:ln>
            <a:noFill/>
          </a:ln>
        </p:spPr>
      </p:sp>
      <p:sp>
        <p:nvSpPr>
          <p:cNvPr id="581" name="Google Shape;581;p67"/>
          <p:cNvSpPr/>
          <p:nvPr>
            <p:ph idx="9" type="pic"/>
          </p:nvPr>
        </p:nvSpPr>
        <p:spPr>
          <a:xfrm>
            <a:off x="5195922" y="3489487"/>
            <a:ext cx="1643700" cy="1535100"/>
          </a:xfrm>
          <a:prstGeom prst="rect">
            <a:avLst/>
          </a:prstGeom>
          <a:noFill/>
          <a:ln>
            <a:noFill/>
          </a:ln>
        </p:spPr>
      </p:sp>
      <p:sp>
        <p:nvSpPr>
          <p:cNvPr id="582" name="Google Shape;582;p67"/>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44" Type="http://schemas.openxmlformats.org/officeDocument/2006/relationships/slideLayout" Target="../slideLayouts/slideLayout55.xml"/><Relationship Id="rId43" Type="http://schemas.openxmlformats.org/officeDocument/2006/relationships/slideLayout" Target="../slideLayouts/slideLayout54.xml"/><Relationship Id="rId46" Type="http://schemas.openxmlformats.org/officeDocument/2006/relationships/slideLayout" Target="../slideLayouts/slideLayout57.xml"/><Relationship Id="rId45" Type="http://schemas.openxmlformats.org/officeDocument/2006/relationships/slideLayout" Target="../slideLayouts/slideLayout56.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48" Type="http://schemas.openxmlformats.org/officeDocument/2006/relationships/slideLayout" Target="../slideLayouts/slideLayout59.xml"/><Relationship Id="rId47" Type="http://schemas.openxmlformats.org/officeDocument/2006/relationships/slideLayout" Target="../slideLayouts/slideLayout58.xml"/><Relationship Id="rId49" Type="http://schemas.openxmlformats.org/officeDocument/2006/relationships/slideLayout" Target="../slideLayouts/slideLayout6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33" Type="http://schemas.openxmlformats.org/officeDocument/2006/relationships/slideLayout" Target="../slideLayouts/slideLayout44.xml"/><Relationship Id="rId32" Type="http://schemas.openxmlformats.org/officeDocument/2006/relationships/slideLayout" Target="../slideLayouts/slideLayout43.xml"/><Relationship Id="rId35" Type="http://schemas.openxmlformats.org/officeDocument/2006/relationships/slideLayout" Target="../slideLayouts/slideLayout46.xml"/><Relationship Id="rId34" Type="http://schemas.openxmlformats.org/officeDocument/2006/relationships/slideLayout" Target="../slideLayouts/slideLayout45.xml"/><Relationship Id="rId37" Type="http://schemas.openxmlformats.org/officeDocument/2006/relationships/slideLayout" Target="../slideLayouts/slideLayout48.xml"/><Relationship Id="rId36" Type="http://schemas.openxmlformats.org/officeDocument/2006/relationships/slideLayout" Target="../slideLayouts/slideLayout47.xml"/><Relationship Id="rId39" Type="http://schemas.openxmlformats.org/officeDocument/2006/relationships/slideLayout" Target="../slideLayouts/slideLayout50.xml"/><Relationship Id="rId38" Type="http://schemas.openxmlformats.org/officeDocument/2006/relationships/slideLayout" Target="../slideLayouts/slideLayout49.xml"/><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29" Type="http://schemas.openxmlformats.org/officeDocument/2006/relationships/slideLayout" Target="../slideLayouts/slideLayout40.xml"/><Relationship Id="rId51" Type="http://schemas.openxmlformats.org/officeDocument/2006/relationships/slideLayout" Target="../slideLayouts/slideLayout62.xml"/><Relationship Id="rId50" Type="http://schemas.openxmlformats.org/officeDocument/2006/relationships/slideLayout" Target="../slideLayouts/slideLayout61.xml"/><Relationship Id="rId53" Type="http://schemas.openxmlformats.org/officeDocument/2006/relationships/slideLayout" Target="../slideLayouts/slideLayout64.xml"/><Relationship Id="rId52" Type="http://schemas.openxmlformats.org/officeDocument/2006/relationships/slideLayout" Target="../slideLayouts/slideLayout63.xml"/><Relationship Id="rId11" Type="http://schemas.openxmlformats.org/officeDocument/2006/relationships/slideLayout" Target="../slideLayouts/slideLayout22.xml"/><Relationship Id="rId55" Type="http://schemas.openxmlformats.org/officeDocument/2006/relationships/theme" Target="../theme/theme1.xml"/><Relationship Id="rId10" Type="http://schemas.openxmlformats.org/officeDocument/2006/relationships/slideLayout" Target="../slideLayouts/slideLayout21.xml"/><Relationship Id="rId54" Type="http://schemas.openxmlformats.org/officeDocument/2006/relationships/slideLayout" Target="../slideLayouts/slideLayout65.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228600" y="457200"/>
            <a:ext cx="5120700" cy="13071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600"/>
              <a:buFont typeface="Space Grotesk"/>
              <a:buNone/>
              <a:defRPr b="1" sz="3600">
                <a:solidFill>
                  <a:schemeClr val="dk1"/>
                </a:solidFill>
                <a:latin typeface="Space Grotesk"/>
                <a:ea typeface="Space Grotesk"/>
                <a:cs typeface="Space Grotesk"/>
                <a:sym typeface="Space Grotesk"/>
              </a:defRPr>
            </a:lvl1pPr>
            <a:lvl2pPr lvl="1">
              <a:spcBef>
                <a:spcPts val="0"/>
              </a:spcBef>
              <a:spcAft>
                <a:spcPts val="0"/>
              </a:spcAft>
              <a:buClr>
                <a:schemeClr val="dk1"/>
              </a:buClr>
              <a:buSzPts val="4800"/>
              <a:buFont typeface="Space Grotesk"/>
              <a:buNone/>
              <a:defRPr b="1" sz="4800">
                <a:solidFill>
                  <a:schemeClr val="dk1"/>
                </a:solidFill>
                <a:latin typeface="Space Grotesk"/>
                <a:ea typeface="Space Grotesk"/>
                <a:cs typeface="Space Grotesk"/>
                <a:sym typeface="Space Grotesk"/>
              </a:defRPr>
            </a:lvl2pPr>
            <a:lvl3pPr lvl="2">
              <a:spcBef>
                <a:spcPts val="0"/>
              </a:spcBef>
              <a:spcAft>
                <a:spcPts val="0"/>
              </a:spcAft>
              <a:buClr>
                <a:schemeClr val="dk1"/>
              </a:buClr>
              <a:buSzPts val="4800"/>
              <a:buFont typeface="Space Grotesk"/>
              <a:buNone/>
              <a:defRPr b="1" sz="4800">
                <a:solidFill>
                  <a:schemeClr val="dk1"/>
                </a:solidFill>
                <a:latin typeface="Space Grotesk"/>
                <a:ea typeface="Space Grotesk"/>
                <a:cs typeface="Space Grotesk"/>
                <a:sym typeface="Space Grotesk"/>
              </a:defRPr>
            </a:lvl3pPr>
            <a:lvl4pPr lvl="3">
              <a:spcBef>
                <a:spcPts val="0"/>
              </a:spcBef>
              <a:spcAft>
                <a:spcPts val="0"/>
              </a:spcAft>
              <a:buClr>
                <a:schemeClr val="dk1"/>
              </a:buClr>
              <a:buSzPts val="4800"/>
              <a:buFont typeface="Space Grotesk"/>
              <a:buNone/>
              <a:defRPr b="1" sz="4800">
                <a:solidFill>
                  <a:schemeClr val="dk1"/>
                </a:solidFill>
                <a:latin typeface="Space Grotesk"/>
                <a:ea typeface="Space Grotesk"/>
                <a:cs typeface="Space Grotesk"/>
                <a:sym typeface="Space Grotesk"/>
              </a:defRPr>
            </a:lvl4pPr>
            <a:lvl5pPr lvl="4">
              <a:spcBef>
                <a:spcPts val="0"/>
              </a:spcBef>
              <a:spcAft>
                <a:spcPts val="0"/>
              </a:spcAft>
              <a:buClr>
                <a:schemeClr val="dk1"/>
              </a:buClr>
              <a:buSzPts val="4800"/>
              <a:buFont typeface="Space Grotesk"/>
              <a:buNone/>
              <a:defRPr b="1" sz="4800">
                <a:solidFill>
                  <a:schemeClr val="dk1"/>
                </a:solidFill>
                <a:latin typeface="Space Grotesk"/>
                <a:ea typeface="Space Grotesk"/>
                <a:cs typeface="Space Grotesk"/>
                <a:sym typeface="Space Grotesk"/>
              </a:defRPr>
            </a:lvl5pPr>
            <a:lvl6pPr lvl="5">
              <a:spcBef>
                <a:spcPts val="0"/>
              </a:spcBef>
              <a:spcAft>
                <a:spcPts val="0"/>
              </a:spcAft>
              <a:buClr>
                <a:schemeClr val="dk1"/>
              </a:buClr>
              <a:buSzPts val="4800"/>
              <a:buFont typeface="Space Grotesk"/>
              <a:buNone/>
              <a:defRPr b="1" sz="4800">
                <a:solidFill>
                  <a:schemeClr val="dk1"/>
                </a:solidFill>
                <a:latin typeface="Space Grotesk"/>
                <a:ea typeface="Space Grotesk"/>
                <a:cs typeface="Space Grotesk"/>
                <a:sym typeface="Space Grotesk"/>
              </a:defRPr>
            </a:lvl6pPr>
            <a:lvl7pPr lvl="6">
              <a:spcBef>
                <a:spcPts val="0"/>
              </a:spcBef>
              <a:spcAft>
                <a:spcPts val="0"/>
              </a:spcAft>
              <a:buClr>
                <a:schemeClr val="dk1"/>
              </a:buClr>
              <a:buSzPts val="4800"/>
              <a:buFont typeface="Space Grotesk"/>
              <a:buNone/>
              <a:defRPr b="1" sz="4800">
                <a:solidFill>
                  <a:schemeClr val="dk1"/>
                </a:solidFill>
                <a:latin typeface="Space Grotesk"/>
                <a:ea typeface="Space Grotesk"/>
                <a:cs typeface="Space Grotesk"/>
                <a:sym typeface="Space Grotesk"/>
              </a:defRPr>
            </a:lvl7pPr>
            <a:lvl8pPr lvl="7">
              <a:spcBef>
                <a:spcPts val="0"/>
              </a:spcBef>
              <a:spcAft>
                <a:spcPts val="0"/>
              </a:spcAft>
              <a:buClr>
                <a:schemeClr val="dk1"/>
              </a:buClr>
              <a:buSzPts val="4800"/>
              <a:buFont typeface="Space Grotesk"/>
              <a:buNone/>
              <a:defRPr b="1" sz="4800">
                <a:solidFill>
                  <a:schemeClr val="dk1"/>
                </a:solidFill>
                <a:latin typeface="Space Grotesk"/>
                <a:ea typeface="Space Grotesk"/>
                <a:cs typeface="Space Grotesk"/>
                <a:sym typeface="Space Grotesk"/>
              </a:defRPr>
            </a:lvl8pPr>
            <a:lvl9pPr lvl="8">
              <a:spcBef>
                <a:spcPts val="0"/>
              </a:spcBef>
              <a:spcAft>
                <a:spcPts val="0"/>
              </a:spcAft>
              <a:buClr>
                <a:schemeClr val="dk1"/>
              </a:buClr>
              <a:buSzPts val="4800"/>
              <a:buFont typeface="Space Grotesk"/>
              <a:buNone/>
              <a:defRPr b="1" sz="4800">
                <a:solidFill>
                  <a:schemeClr val="dk1"/>
                </a:solidFill>
                <a:latin typeface="Space Grotesk"/>
                <a:ea typeface="Space Grotesk"/>
                <a:cs typeface="Space Grotesk"/>
                <a:sym typeface="Space Grotesk"/>
              </a:defRPr>
            </a:lvl9pPr>
          </a:lstStyle>
          <a:p/>
        </p:txBody>
      </p:sp>
      <p:sp>
        <p:nvSpPr>
          <p:cNvPr id="52" name="Google Shape;52;p13"/>
          <p:cNvSpPr txBox="1"/>
          <p:nvPr>
            <p:ph idx="1" type="body"/>
          </p:nvPr>
        </p:nvSpPr>
        <p:spPr>
          <a:xfrm>
            <a:off x="228600" y="3180525"/>
            <a:ext cx="8686800" cy="1739400"/>
          </a:xfrm>
          <a:prstGeom prst="rect">
            <a:avLst/>
          </a:prstGeom>
          <a:noFill/>
          <a:ln>
            <a:noFill/>
          </a:ln>
        </p:spPr>
        <p:txBody>
          <a:bodyPr anchorCtr="0" anchor="t" bIns="91425" lIns="91425" spcFirstLastPara="1" rIns="91425" wrap="square" tIns="91425">
            <a:noAutofit/>
          </a:bodyPr>
          <a:lstStyle>
            <a:lvl1pPr indent="-304800" lvl="0" marL="457200">
              <a:spcBef>
                <a:spcPts val="0"/>
              </a:spcBef>
              <a:spcAft>
                <a:spcPts val="0"/>
              </a:spcAft>
              <a:buClr>
                <a:schemeClr val="dk1"/>
              </a:buClr>
              <a:buSzPts val="1200"/>
              <a:buFont typeface="Space Grotesk"/>
              <a:buChar char="●"/>
              <a:defRPr sz="1200">
                <a:solidFill>
                  <a:schemeClr val="dk1"/>
                </a:solidFill>
                <a:latin typeface="Space Grotesk"/>
                <a:ea typeface="Space Grotesk"/>
                <a:cs typeface="Space Grotesk"/>
                <a:sym typeface="Space Grotesk"/>
              </a:defRPr>
            </a:lvl1pPr>
            <a:lvl2pPr indent="-304800" lvl="1" marL="914400">
              <a:spcBef>
                <a:spcPts val="0"/>
              </a:spcBef>
              <a:spcAft>
                <a:spcPts val="0"/>
              </a:spcAft>
              <a:buClr>
                <a:schemeClr val="dk1"/>
              </a:buClr>
              <a:buSzPts val="1200"/>
              <a:buFont typeface="Space Grotesk"/>
              <a:buChar char="○"/>
              <a:defRPr sz="1200">
                <a:solidFill>
                  <a:schemeClr val="dk1"/>
                </a:solidFill>
                <a:latin typeface="Space Grotesk"/>
                <a:ea typeface="Space Grotesk"/>
                <a:cs typeface="Space Grotesk"/>
                <a:sym typeface="Space Grotesk"/>
              </a:defRPr>
            </a:lvl2pPr>
            <a:lvl3pPr indent="-304800" lvl="2" marL="1371600">
              <a:spcBef>
                <a:spcPts val="0"/>
              </a:spcBef>
              <a:spcAft>
                <a:spcPts val="0"/>
              </a:spcAft>
              <a:buClr>
                <a:schemeClr val="dk1"/>
              </a:buClr>
              <a:buSzPts val="1200"/>
              <a:buFont typeface="Space Grotesk"/>
              <a:buChar char="■"/>
              <a:defRPr sz="1200">
                <a:solidFill>
                  <a:schemeClr val="dk1"/>
                </a:solidFill>
                <a:latin typeface="Space Grotesk"/>
                <a:ea typeface="Space Grotesk"/>
                <a:cs typeface="Space Grotesk"/>
                <a:sym typeface="Space Grotesk"/>
              </a:defRPr>
            </a:lvl3pPr>
            <a:lvl4pPr indent="-304800" lvl="3" marL="1828800">
              <a:spcBef>
                <a:spcPts val="0"/>
              </a:spcBef>
              <a:spcAft>
                <a:spcPts val="0"/>
              </a:spcAft>
              <a:buClr>
                <a:schemeClr val="dk1"/>
              </a:buClr>
              <a:buSzPts val="1200"/>
              <a:buFont typeface="Space Grotesk"/>
              <a:buChar char="●"/>
              <a:defRPr sz="1200">
                <a:solidFill>
                  <a:schemeClr val="dk1"/>
                </a:solidFill>
                <a:latin typeface="Space Grotesk"/>
                <a:ea typeface="Space Grotesk"/>
                <a:cs typeface="Space Grotesk"/>
                <a:sym typeface="Space Grotesk"/>
              </a:defRPr>
            </a:lvl4pPr>
            <a:lvl5pPr indent="-304800" lvl="4" marL="2286000">
              <a:spcBef>
                <a:spcPts val="0"/>
              </a:spcBef>
              <a:spcAft>
                <a:spcPts val="0"/>
              </a:spcAft>
              <a:buClr>
                <a:schemeClr val="dk1"/>
              </a:buClr>
              <a:buSzPts val="1200"/>
              <a:buFont typeface="Space Grotesk"/>
              <a:buChar char="○"/>
              <a:defRPr sz="1200">
                <a:solidFill>
                  <a:schemeClr val="dk1"/>
                </a:solidFill>
                <a:latin typeface="Space Grotesk"/>
                <a:ea typeface="Space Grotesk"/>
                <a:cs typeface="Space Grotesk"/>
                <a:sym typeface="Space Grotesk"/>
              </a:defRPr>
            </a:lvl5pPr>
            <a:lvl6pPr indent="-304800" lvl="5" marL="2743200">
              <a:spcBef>
                <a:spcPts val="0"/>
              </a:spcBef>
              <a:spcAft>
                <a:spcPts val="0"/>
              </a:spcAft>
              <a:buClr>
                <a:schemeClr val="dk1"/>
              </a:buClr>
              <a:buSzPts val="1200"/>
              <a:buFont typeface="Space Grotesk"/>
              <a:buChar char="■"/>
              <a:defRPr sz="1200">
                <a:solidFill>
                  <a:schemeClr val="dk1"/>
                </a:solidFill>
                <a:latin typeface="Space Grotesk"/>
                <a:ea typeface="Space Grotesk"/>
                <a:cs typeface="Space Grotesk"/>
                <a:sym typeface="Space Grotesk"/>
              </a:defRPr>
            </a:lvl6pPr>
            <a:lvl7pPr indent="-304800" lvl="6" marL="3200400">
              <a:spcBef>
                <a:spcPts val="0"/>
              </a:spcBef>
              <a:spcAft>
                <a:spcPts val="0"/>
              </a:spcAft>
              <a:buClr>
                <a:schemeClr val="dk1"/>
              </a:buClr>
              <a:buSzPts val="1200"/>
              <a:buFont typeface="Space Grotesk"/>
              <a:buChar char="●"/>
              <a:defRPr sz="1200">
                <a:solidFill>
                  <a:schemeClr val="dk1"/>
                </a:solidFill>
                <a:latin typeface="Space Grotesk"/>
                <a:ea typeface="Space Grotesk"/>
                <a:cs typeface="Space Grotesk"/>
                <a:sym typeface="Space Grotesk"/>
              </a:defRPr>
            </a:lvl7pPr>
            <a:lvl8pPr indent="-304800" lvl="7" marL="3657600">
              <a:spcBef>
                <a:spcPts val="0"/>
              </a:spcBef>
              <a:spcAft>
                <a:spcPts val="0"/>
              </a:spcAft>
              <a:buClr>
                <a:schemeClr val="dk1"/>
              </a:buClr>
              <a:buSzPts val="1200"/>
              <a:buFont typeface="Space Grotesk"/>
              <a:buChar char="○"/>
              <a:defRPr sz="1200">
                <a:solidFill>
                  <a:schemeClr val="dk1"/>
                </a:solidFill>
                <a:latin typeface="Space Grotesk"/>
                <a:ea typeface="Space Grotesk"/>
                <a:cs typeface="Space Grotesk"/>
                <a:sym typeface="Space Grotesk"/>
              </a:defRPr>
            </a:lvl8pPr>
            <a:lvl9pPr indent="-304800" lvl="8" marL="4114800">
              <a:spcBef>
                <a:spcPts val="0"/>
              </a:spcBef>
              <a:spcAft>
                <a:spcPts val="0"/>
              </a:spcAft>
              <a:buClr>
                <a:schemeClr val="dk1"/>
              </a:buClr>
              <a:buSzPts val="1200"/>
              <a:buFont typeface="Space Grotesk"/>
              <a:buChar char="■"/>
              <a:defRPr sz="1200">
                <a:solidFill>
                  <a:schemeClr val="dk1"/>
                </a:solidFill>
                <a:latin typeface="Space Grotesk"/>
                <a:ea typeface="Space Grotesk"/>
                <a:cs typeface="Space Grotesk"/>
                <a:sym typeface="Space Grotesk"/>
              </a:defRPr>
            </a:lvl9pPr>
          </a:lstStyle>
          <a:p/>
        </p:txBody>
      </p:sp>
      <p:sp>
        <p:nvSpPr>
          <p:cNvPr id="53" name="Google Shape;53;p1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Space Grotesk"/>
                <a:ea typeface="Space Grotesk"/>
                <a:cs typeface="Space Grotesk"/>
                <a:sym typeface="Space Grotesk"/>
              </a:defRPr>
            </a:lvl1pPr>
            <a:lvl2pPr lvl="1" algn="r">
              <a:buNone/>
              <a:defRPr sz="1300">
                <a:solidFill>
                  <a:schemeClr val="dk1"/>
                </a:solidFill>
                <a:latin typeface="Space Grotesk"/>
                <a:ea typeface="Space Grotesk"/>
                <a:cs typeface="Space Grotesk"/>
                <a:sym typeface="Space Grotesk"/>
              </a:defRPr>
            </a:lvl2pPr>
            <a:lvl3pPr lvl="2" algn="r">
              <a:buNone/>
              <a:defRPr sz="1300">
                <a:solidFill>
                  <a:schemeClr val="dk1"/>
                </a:solidFill>
                <a:latin typeface="Space Grotesk"/>
                <a:ea typeface="Space Grotesk"/>
                <a:cs typeface="Space Grotesk"/>
                <a:sym typeface="Space Grotesk"/>
              </a:defRPr>
            </a:lvl3pPr>
            <a:lvl4pPr lvl="3" algn="r">
              <a:buNone/>
              <a:defRPr sz="1300">
                <a:solidFill>
                  <a:schemeClr val="dk1"/>
                </a:solidFill>
                <a:latin typeface="Space Grotesk"/>
                <a:ea typeface="Space Grotesk"/>
                <a:cs typeface="Space Grotesk"/>
                <a:sym typeface="Space Grotesk"/>
              </a:defRPr>
            </a:lvl4pPr>
            <a:lvl5pPr lvl="4" algn="r">
              <a:buNone/>
              <a:defRPr sz="1300">
                <a:solidFill>
                  <a:schemeClr val="dk1"/>
                </a:solidFill>
                <a:latin typeface="Space Grotesk"/>
                <a:ea typeface="Space Grotesk"/>
                <a:cs typeface="Space Grotesk"/>
                <a:sym typeface="Space Grotesk"/>
              </a:defRPr>
            </a:lvl5pPr>
            <a:lvl6pPr lvl="5" algn="r">
              <a:buNone/>
              <a:defRPr sz="1300">
                <a:solidFill>
                  <a:schemeClr val="dk1"/>
                </a:solidFill>
                <a:latin typeface="Space Grotesk"/>
                <a:ea typeface="Space Grotesk"/>
                <a:cs typeface="Space Grotesk"/>
                <a:sym typeface="Space Grotesk"/>
              </a:defRPr>
            </a:lvl6pPr>
            <a:lvl7pPr lvl="6" algn="r">
              <a:buNone/>
              <a:defRPr sz="1300">
                <a:solidFill>
                  <a:schemeClr val="dk1"/>
                </a:solidFill>
                <a:latin typeface="Space Grotesk"/>
                <a:ea typeface="Space Grotesk"/>
                <a:cs typeface="Space Grotesk"/>
                <a:sym typeface="Space Grotesk"/>
              </a:defRPr>
            </a:lvl7pPr>
            <a:lvl8pPr lvl="7" algn="r">
              <a:buNone/>
              <a:defRPr sz="1300">
                <a:solidFill>
                  <a:schemeClr val="dk1"/>
                </a:solidFill>
                <a:latin typeface="Space Grotesk"/>
                <a:ea typeface="Space Grotesk"/>
                <a:cs typeface="Space Grotesk"/>
                <a:sym typeface="Space Grotesk"/>
              </a:defRPr>
            </a:lvl8pPr>
            <a:lvl9pPr lvl="8" algn="r">
              <a:buNone/>
              <a:defRPr sz="1300">
                <a:solidFill>
                  <a:schemeClr val="dk1"/>
                </a:solidFill>
                <a:latin typeface="Space Grotesk"/>
                <a:ea typeface="Space Grotesk"/>
                <a:cs typeface="Space Grotesk"/>
                <a:sym typeface="Space Grotesk"/>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 id="2147483704" r:id="rId46"/>
    <p:sldLayoutId id="2147483705" r:id="rId47"/>
    <p:sldLayoutId id="2147483706" r:id="rId48"/>
    <p:sldLayoutId id="2147483707" r:id="rId49"/>
    <p:sldLayoutId id="2147483708" r:id="rId50"/>
    <p:sldLayoutId id="2147483709" r:id="rId51"/>
    <p:sldLayoutId id="2147483710" r:id="rId52"/>
    <p:sldLayoutId id="2147483711" r:id="rId53"/>
    <p:sldLayoutId id="2147483712" r:id="rId5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099">
          <p15:clr>
            <a:srgbClr val="E46962"/>
          </p15:clr>
        </p15:guide>
        <p15:guide id="2" pos="3744">
          <p15:clr>
            <a:srgbClr val="E46962"/>
          </p15:clr>
        </p15:guide>
        <p15:guide id="3" pos="144">
          <p15:clr>
            <a:srgbClr val="E46962"/>
          </p15:clr>
        </p15:guide>
        <p15:guide id="4" pos="216">
          <p15:clr>
            <a:srgbClr val="E46962"/>
          </p15:clr>
        </p15:guide>
        <p15:guide id="5" pos="593">
          <p15:clr>
            <a:srgbClr val="E46962"/>
          </p15:clr>
        </p15:guide>
        <p15:guide id="6" pos="669">
          <p15:clr>
            <a:srgbClr val="E46962"/>
          </p15:clr>
        </p15:guide>
        <p15:guide id="7" pos="1044">
          <p15:clr>
            <a:srgbClr val="E46962"/>
          </p15:clr>
        </p15:guide>
        <p15:guide id="8" pos="1119">
          <p15:clr>
            <a:srgbClr val="E46962"/>
          </p15:clr>
        </p15:guide>
        <p15:guide id="9" pos="1494">
          <p15:clr>
            <a:srgbClr val="E46962"/>
          </p15:clr>
        </p15:guide>
        <p15:guide id="10" pos="1569">
          <p15:clr>
            <a:srgbClr val="E46962"/>
          </p15:clr>
        </p15:guide>
        <p15:guide id="11" pos="1944">
          <p15:clr>
            <a:srgbClr val="E46962"/>
          </p15:clr>
        </p15:guide>
        <p15:guide id="12" pos="2019">
          <p15:clr>
            <a:srgbClr val="E46962"/>
          </p15:clr>
        </p15:guide>
        <p15:guide id="13" pos="2394">
          <p15:clr>
            <a:srgbClr val="E46962"/>
          </p15:clr>
        </p15:guide>
        <p15:guide id="14" pos="2469">
          <p15:clr>
            <a:srgbClr val="E46962"/>
          </p15:clr>
        </p15:guide>
        <p15:guide id="15" pos="2844">
          <p15:clr>
            <a:srgbClr val="E46962"/>
          </p15:clr>
        </p15:guide>
        <p15:guide id="16" pos="2919">
          <p15:clr>
            <a:srgbClr val="E46962"/>
          </p15:clr>
        </p15:guide>
        <p15:guide id="17" pos="3294">
          <p15:clr>
            <a:srgbClr val="E46962"/>
          </p15:clr>
        </p15:guide>
        <p15:guide id="18" pos="3370">
          <p15:clr>
            <a:srgbClr val="E46962"/>
          </p15:clr>
        </p15:guide>
        <p15:guide id="19" pos="3816">
          <p15:clr>
            <a:srgbClr val="E46962"/>
          </p15:clr>
        </p15:guide>
        <p15:guide id="20" pos="4194">
          <p15:clr>
            <a:srgbClr val="E46962"/>
          </p15:clr>
        </p15:guide>
        <p15:guide id="21" pos="4270">
          <p15:clr>
            <a:srgbClr val="E46962"/>
          </p15:clr>
        </p15:guide>
        <p15:guide id="22" pos="4644">
          <p15:clr>
            <a:srgbClr val="E46962"/>
          </p15:clr>
        </p15:guide>
        <p15:guide id="23" pos="4720">
          <p15:clr>
            <a:srgbClr val="E46962"/>
          </p15:clr>
        </p15:guide>
        <p15:guide id="24" pos="5094">
          <p15:clr>
            <a:srgbClr val="E46962"/>
          </p15:clr>
        </p15:guide>
        <p15:guide id="25" pos="5170">
          <p15:clr>
            <a:srgbClr val="E46962"/>
          </p15:clr>
        </p15:guide>
        <p15:guide id="26" pos="5544">
          <p15:clr>
            <a:srgbClr val="E46962"/>
          </p15:clr>
        </p15:guide>
        <p15:guide id="27" pos="5616">
          <p15:clr>
            <a:srgbClr val="E46962"/>
          </p15:clr>
        </p15:guide>
        <p15:guide id="28" orient="horz" pos="141">
          <p15:clr>
            <a:srgbClr val="E46962"/>
          </p15:clr>
        </p15:guide>
        <p15:guide id="29" orient="horz" pos="288">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notesSlide" Target="../notesSlides/notesSlide2.xml"/><Relationship Id="rId3" Type="http://schemas.openxmlformats.org/officeDocument/2006/relationships/slide" Target="/ppt/slides/slide11.xml"/><Relationship Id="rId4" Type="http://schemas.openxmlformats.org/officeDocument/2006/relationships/slide" Target="/ppt/slides/slide12.xml"/><Relationship Id="rId9" Type="http://schemas.openxmlformats.org/officeDocument/2006/relationships/slide" Target="/ppt/slides/slide3.xml"/><Relationship Id="rId5" Type="http://schemas.openxmlformats.org/officeDocument/2006/relationships/slide" Target="/ppt/slides/slide16.xml"/><Relationship Id="rId6" Type="http://schemas.openxmlformats.org/officeDocument/2006/relationships/slide" Target="/ppt/slides/slide13.xml"/><Relationship Id="rId7" Type="http://schemas.openxmlformats.org/officeDocument/2006/relationships/slide" Target="/ppt/slides/slide19.xml"/><Relationship Id="rId8" Type="http://schemas.openxmlformats.org/officeDocument/2006/relationships/slide" Target="/ppt/slides/slide15.xml"/><Relationship Id="rId20" Type="http://schemas.openxmlformats.org/officeDocument/2006/relationships/slide" Target="/ppt/slides/slide6.xml"/><Relationship Id="rId22" Type="http://schemas.openxmlformats.org/officeDocument/2006/relationships/slide" Target="/ppt/slides/slide20.xml"/><Relationship Id="rId21" Type="http://schemas.openxmlformats.org/officeDocument/2006/relationships/slide" Target="/ppt/slides/slide6.xml"/><Relationship Id="rId23" Type="http://schemas.openxmlformats.org/officeDocument/2006/relationships/slide" Target="/ppt/slides/slide21.xml"/><Relationship Id="rId11" Type="http://schemas.openxmlformats.org/officeDocument/2006/relationships/slide" Target="/ppt/slides/slide3.xml"/><Relationship Id="rId10" Type="http://schemas.openxmlformats.org/officeDocument/2006/relationships/slide" Target="/ppt/slides/slide3.xml"/><Relationship Id="rId13" Type="http://schemas.openxmlformats.org/officeDocument/2006/relationships/slide" Target="/ppt/slides/slide4.xml"/><Relationship Id="rId12" Type="http://schemas.openxmlformats.org/officeDocument/2006/relationships/slide" Target="/ppt/slides/slide4.xml"/><Relationship Id="rId15" Type="http://schemas.openxmlformats.org/officeDocument/2006/relationships/slide" Target="/ppt/slides/slide7.xml"/><Relationship Id="rId14" Type="http://schemas.openxmlformats.org/officeDocument/2006/relationships/slide" Target="/ppt/slides/slide7.xml"/><Relationship Id="rId17" Type="http://schemas.openxmlformats.org/officeDocument/2006/relationships/slide" Target="/ppt/slides/slide7.xml"/><Relationship Id="rId16" Type="http://schemas.openxmlformats.org/officeDocument/2006/relationships/slide" Target="/ppt/slides/slide7.xml"/><Relationship Id="rId19" Type="http://schemas.openxmlformats.org/officeDocument/2006/relationships/slide" Target="/ppt/slides/slide5.xml"/><Relationship Id="rId18" Type="http://schemas.openxmlformats.org/officeDocument/2006/relationships/slide" Target="/ppt/slides/slide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20.xml"/><Relationship Id="rId3" Type="http://schemas.openxmlformats.org/officeDocument/2006/relationships/hyperlink" Target="https://healthforanimals.org/reports/pet-care-report/global-trends-in-the-pet-population/#:~:text=Trends%20in%20pet%20ownership%20are,income%20and%20level%20of%20education" TargetMode="External"/><Relationship Id="rId4" Type="http://schemas.openxmlformats.org/officeDocument/2006/relationships/hyperlink" Target="https://www.point2homes.com/US/Neighborhood/CO/Boulder-Demographics.html" TargetMode="External"/><Relationship Id="rId9" Type="http://schemas.openxmlformats.org/officeDocument/2006/relationships/hyperlink" Target="https://americanpetproducts.org/" TargetMode="External"/><Relationship Id="rId5" Type="http://schemas.openxmlformats.org/officeDocument/2006/relationships/hyperlink" Target="https://www.pawlicy.com/" TargetMode="External"/><Relationship Id="rId6" Type="http://schemas.openxmlformats.org/officeDocument/2006/relationships/hyperlink" Target="http://www.businesswire.com/news/home/20221012005220/en/Fi-Releases-its-GPS-integrated-%E2%80%98AirTag-for-Dogs%E2%80%99-%E2%80%94-Introducing-the-Fi-Series-3#:~:text=Headquartered%20in%20New%20York%2C%20Fi,families%20across%20all%2050%20states" TargetMode="External"/><Relationship Id="rId7" Type="http://schemas.openxmlformats.org/officeDocument/2006/relationships/hyperlink" Target="https://healthforanimals.org/" TargetMode="External"/><Relationship Id="rId8" Type="http://schemas.openxmlformats.org/officeDocument/2006/relationships/hyperlink" Target="https://www.mordorintelligence.com/industry-reports/united-states-pet-market" TargetMode="External"/><Relationship Id="rId11" Type="http://schemas.openxmlformats.org/officeDocument/2006/relationships/hyperlink" Target="http://rocketreach.co/petpace-profile_b55e162af9ec7913#:~:text=What%20is%20the%20annual%20revenue,was%20%245.1%20million%20in%202025" TargetMode="External"/><Relationship Id="rId10" Type="http://schemas.openxmlformats.org/officeDocument/2006/relationships/hyperlink" Target="https://cuttingedgeproducts.org/spotlight-on-business/pet-industry-trends-that-impact-what-consumers-buy/"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21.xml"/><Relationship Id="rId3" Type="http://schemas.openxmlformats.org/officeDocument/2006/relationships/hyperlink" Target="https://docs.google.com/spreadsheets/d/1zKRX0gPBzKVLvPCctIfEAYOTedHGCCqD1uwrWBYxTQs/edit?gid=1351454656#gid=1351454656" TargetMode="External"/><Relationship Id="rId4" Type="http://schemas.openxmlformats.org/officeDocument/2006/relationships/hyperlink" Target="https://docs.google.com/spreadsheets/d/1BT7Vgs_jBEHoCJH5dmcov92KtpedYb7rzE8FN0EMSeE/edit?gid=593354892#gid=593354892" TargetMode="External"/><Relationship Id="rId5" Type="http://schemas.openxmlformats.org/officeDocument/2006/relationships/hyperlink" Target="https://docs.google.com/spreadsheets/d/1jLoz7U2ROqb51pbMlvmbsiszo3xwBYPY22UpmcDG_AM/edit?gid=0#gid=0"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586" name="Shape 586"/>
        <p:cNvGrpSpPr/>
        <p:nvPr/>
      </p:nvGrpSpPr>
      <p:grpSpPr>
        <a:xfrm>
          <a:off x="0" y="0"/>
          <a:ext cx="0" cy="0"/>
          <a:chOff x="0" y="0"/>
          <a:chExt cx="0" cy="0"/>
        </a:xfrm>
      </p:grpSpPr>
      <p:sp>
        <p:nvSpPr>
          <p:cNvPr id="587" name="Google Shape;587;p68"/>
          <p:cNvSpPr txBox="1"/>
          <p:nvPr>
            <p:ph idx="1" type="subTitle"/>
          </p:nvPr>
        </p:nvSpPr>
        <p:spPr>
          <a:xfrm>
            <a:off x="342750" y="3820125"/>
            <a:ext cx="3577500" cy="55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Don’t guess when it comes to your dog’s health, </a:t>
            </a:r>
            <a:r>
              <a:rPr i="1" lang="en">
                <a:solidFill>
                  <a:schemeClr val="lt1"/>
                </a:solidFill>
              </a:rPr>
              <a:t>be FurSure</a:t>
            </a:r>
            <a:r>
              <a:rPr lang="en">
                <a:solidFill>
                  <a:schemeClr val="lt1"/>
                </a:solidFill>
              </a:rPr>
              <a:t>.</a:t>
            </a:r>
            <a:endParaRPr>
              <a:solidFill>
                <a:schemeClr val="lt1"/>
              </a:solidFill>
            </a:endParaRPr>
          </a:p>
        </p:txBody>
      </p:sp>
      <p:sp>
        <p:nvSpPr>
          <p:cNvPr id="588" name="Google Shape;588;p68"/>
          <p:cNvSpPr txBox="1"/>
          <p:nvPr>
            <p:ph idx="3" type="subTitle"/>
          </p:nvPr>
        </p:nvSpPr>
        <p:spPr>
          <a:xfrm>
            <a:off x="5046475" y="3820125"/>
            <a:ext cx="3754500" cy="553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rPr>
              <a:t>Keegan Chatham, Matt Polin, Cameron Miller, Abby Hanvey, and Frankie Patton</a:t>
            </a:r>
            <a:endParaRPr>
              <a:solidFill>
                <a:schemeClr val="lt1"/>
              </a:solidFill>
            </a:endParaRPr>
          </a:p>
        </p:txBody>
      </p:sp>
      <p:cxnSp>
        <p:nvCxnSpPr>
          <p:cNvPr id="589" name="Google Shape;589;p68"/>
          <p:cNvCxnSpPr/>
          <p:nvPr/>
        </p:nvCxnSpPr>
        <p:spPr>
          <a:xfrm>
            <a:off x="342750" y="3860913"/>
            <a:ext cx="8458500" cy="0"/>
          </a:xfrm>
          <a:prstGeom prst="straightConnector1">
            <a:avLst/>
          </a:prstGeom>
          <a:noFill/>
          <a:ln cap="flat" cmpd="sng" w="76200">
            <a:solidFill>
              <a:schemeClr val="lt1"/>
            </a:solidFill>
            <a:prstDash val="solid"/>
            <a:round/>
            <a:headEnd len="med" w="med" type="none"/>
            <a:tailEnd len="med" w="med" type="none"/>
          </a:ln>
        </p:spPr>
      </p:cxnSp>
      <p:sp>
        <p:nvSpPr>
          <p:cNvPr id="590" name="Google Shape;590;p6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pic>
        <p:nvPicPr>
          <p:cNvPr id="591" name="Google Shape;591;p68" title="ChatGPT Image Apr 17, 2025, 08_00_20 PM.png"/>
          <p:cNvPicPr preferRelativeResize="0"/>
          <p:nvPr/>
        </p:nvPicPr>
        <p:blipFill rotWithShape="1">
          <a:blip r:embed="rId3">
            <a:alphaModFix/>
          </a:blip>
          <a:srcRect b="32539" l="7206" r="7911" t="20192"/>
          <a:stretch/>
        </p:blipFill>
        <p:spPr>
          <a:xfrm>
            <a:off x="2812279" y="457200"/>
            <a:ext cx="3519450" cy="29396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26" name="Shape 726"/>
        <p:cNvGrpSpPr/>
        <p:nvPr/>
      </p:nvGrpSpPr>
      <p:grpSpPr>
        <a:xfrm>
          <a:off x="0" y="0"/>
          <a:ext cx="0" cy="0"/>
          <a:chOff x="0" y="0"/>
          <a:chExt cx="0" cy="0"/>
        </a:xfrm>
      </p:grpSpPr>
      <p:sp>
        <p:nvSpPr>
          <p:cNvPr id="727" name="Google Shape;727;p77"/>
          <p:cNvSpPr txBox="1"/>
          <p:nvPr>
            <p:ph idx="4294967295" type="body"/>
          </p:nvPr>
        </p:nvSpPr>
        <p:spPr>
          <a:xfrm>
            <a:off x="228600" y="1212850"/>
            <a:ext cx="4052100" cy="98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Space Grotesk Medium"/>
                <a:ea typeface="Space Grotesk Medium"/>
                <a:cs typeface="Space Grotesk Medium"/>
                <a:sym typeface="Space Grotesk Medium"/>
              </a:rPr>
              <a:t>Our pet store pop-ups will feature product demos to capture interest with appealing displays and offers. We'll drive expansion through referral incentives and upselling, and ensure retention by gathering feedback and utilizing email for updates.</a:t>
            </a:r>
            <a:endParaRPr>
              <a:solidFill>
                <a:schemeClr val="lt1"/>
              </a:solidFill>
              <a:latin typeface="Space Grotesk Medium"/>
              <a:ea typeface="Space Grotesk Medium"/>
              <a:cs typeface="Space Grotesk Medium"/>
              <a:sym typeface="Space Grotesk Medium"/>
            </a:endParaRPr>
          </a:p>
        </p:txBody>
      </p:sp>
      <p:sp>
        <p:nvSpPr>
          <p:cNvPr id="728" name="Google Shape;728;p77"/>
          <p:cNvSpPr txBox="1"/>
          <p:nvPr>
            <p:ph type="title"/>
          </p:nvPr>
        </p:nvSpPr>
        <p:spPr>
          <a:xfrm>
            <a:off x="228603" y="834200"/>
            <a:ext cx="3455100" cy="50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accent1"/>
              </a:buClr>
              <a:buSzPts val="1100"/>
              <a:buFont typeface="Arial"/>
              <a:buNone/>
            </a:pPr>
            <a:r>
              <a:rPr lang="en" sz="2200">
                <a:solidFill>
                  <a:schemeClr val="lt1"/>
                </a:solidFill>
                <a:latin typeface="Crimson Pro"/>
                <a:ea typeface="Crimson Pro"/>
                <a:cs typeface="Crimson Pro"/>
                <a:sym typeface="Crimson Pro"/>
              </a:rPr>
              <a:t>1) </a:t>
            </a:r>
            <a:r>
              <a:rPr lang="en" sz="2200">
                <a:solidFill>
                  <a:schemeClr val="lt1"/>
                </a:solidFill>
                <a:latin typeface="Crimson Pro"/>
                <a:ea typeface="Crimson Pro"/>
                <a:cs typeface="Crimson Pro"/>
                <a:sym typeface="Crimson Pro"/>
              </a:rPr>
              <a:t>Pet Store Pop-Ups</a:t>
            </a:r>
            <a:endParaRPr sz="2200">
              <a:solidFill>
                <a:schemeClr val="lt1"/>
              </a:solidFill>
              <a:latin typeface="Crimson Pro"/>
              <a:ea typeface="Crimson Pro"/>
              <a:cs typeface="Crimson Pro"/>
              <a:sym typeface="Crimson Pro"/>
            </a:endParaRPr>
          </a:p>
          <a:p>
            <a:pPr indent="0" lvl="0" marL="0" rtl="0" algn="l">
              <a:spcBef>
                <a:spcPts val="0"/>
              </a:spcBef>
              <a:spcAft>
                <a:spcPts val="0"/>
              </a:spcAft>
              <a:buNone/>
            </a:pPr>
            <a:r>
              <a:t/>
            </a:r>
            <a:endParaRPr b="0" sz="2200">
              <a:solidFill>
                <a:schemeClr val="lt1"/>
              </a:solidFill>
              <a:latin typeface="Crimson Pro"/>
              <a:ea typeface="Crimson Pro"/>
              <a:cs typeface="Crimson Pro"/>
              <a:sym typeface="Crimson Pro"/>
            </a:endParaRPr>
          </a:p>
        </p:txBody>
      </p:sp>
      <p:sp>
        <p:nvSpPr>
          <p:cNvPr id="729" name="Google Shape;729;p77"/>
          <p:cNvSpPr txBox="1"/>
          <p:nvPr>
            <p:ph idx="12" type="sldNum"/>
          </p:nvPr>
        </p:nvSpPr>
        <p:spPr>
          <a:xfrm>
            <a:off x="3889859" y="5542626"/>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rgbClr val="FFFFFF"/>
                </a:solidFill>
              </a:rPr>
              <a:t>‹#›</a:t>
            </a:fld>
            <a:endParaRPr>
              <a:solidFill>
                <a:srgbClr val="FFFFFF"/>
              </a:solidFill>
            </a:endParaRPr>
          </a:p>
        </p:txBody>
      </p:sp>
      <p:sp>
        <p:nvSpPr>
          <p:cNvPr id="730" name="Google Shape;730;p77"/>
          <p:cNvSpPr txBox="1"/>
          <p:nvPr>
            <p:ph idx="4294967295" type="body"/>
          </p:nvPr>
        </p:nvSpPr>
        <p:spPr>
          <a:xfrm>
            <a:off x="4516350" y="1212850"/>
            <a:ext cx="4523700" cy="182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Space Grotesk Medium"/>
                <a:ea typeface="Space Grotesk Medium"/>
                <a:cs typeface="Space Grotesk Medium"/>
                <a:sym typeface="Space Grotesk Medium"/>
              </a:rPr>
              <a:t>We'll create an accessible website and build a social media presence with engaging pet health content and the dog park sticker campaign. We'll drive subscription upgrades with free trials and exclusive app features, and implement cart abandonment emails, customer reviews, and a 3-month money-back guarantee for retention.</a:t>
            </a:r>
            <a:endParaRPr>
              <a:solidFill>
                <a:schemeClr val="lt1"/>
              </a:solidFill>
              <a:latin typeface="Space Grotesk Medium"/>
              <a:ea typeface="Space Grotesk Medium"/>
              <a:cs typeface="Space Grotesk Medium"/>
              <a:sym typeface="Space Grotesk Medium"/>
            </a:endParaRPr>
          </a:p>
          <a:p>
            <a:pPr indent="0" lvl="0" marL="0" rtl="0" algn="l">
              <a:spcBef>
                <a:spcPts val="0"/>
              </a:spcBef>
              <a:spcAft>
                <a:spcPts val="0"/>
              </a:spcAft>
              <a:buNone/>
            </a:pPr>
            <a:r>
              <a:t/>
            </a:r>
            <a:endParaRPr b="1">
              <a:solidFill>
                <a:schemeClr val="lt1"/>
              </a:solidFill>
            </a:endParaRPr>
          </a:p>
          <a:p>
            <a:pPr indent="0" lvl="0" marL="0" rtl="0" algn="l">
              <a:spcBef>
                <a:spcPts val="0"/>
              </a:spcBef>
              <a:spcAft>
                <a:spcPts val="0"/>
              </a:spcAft>
              <a:buNone/>
            </a:pPr>
            <a:r>
              <a:t/>
            </a:r>
            <a:endParaRPr b="1">
              <a:solidFill>
                <a:schemeClr val="lt1"/>
              </a:solidFill>
            </a:endParaRPr>
          </a:p>
        </p:txBody>
      </p:sp>
      <p:sp>
        <p:nvSpPr>
          <p:cNvPr id="731" name="Google Shape;731;p77"/>
          <p:cNvSpPr txBox="1"/>
          <p:nvPr>
            <p:ph type="title"/>
          </p:nvPr>
        </p:nvSpPr>
        <p:spPr>
          <a:xfrm>
            <a:off x="4438550" y="855050"/>
            <a:ext cx="2621100" cy="46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accent1"/>
              </a:buClr>
              <a:buSzPts val="1100"/>
              <a:buFont typeface="Arial"/>
              <a:buNone/>
            </a:pPr>
            <a:r>
              <a:rPr lang="en" sz="2200">
                <a:solidFill>
                  <a:schemeClr val="lt1"/>
                </a:solidFill>
                <a:latin typeface="Crimson Pro"/>
                <a:ea typeface="Crimson Pro"/>
                <a:cs typeface="Crimson Pro"/>
                <a:sym typeface="Crimson Pro"/>
              </a:rPr>
              <a:t>2) </a:t>
            </a:r>
            <a:r>
              <a:rPr lang="en" sz="2200">
                <a:solidFill>
                  <a:schemeClr val="lt1"/>
                </a:solidFill>
                <a:latin typeface="Crimson Pro"/>
                <a:ea typeface="Crimson Pro"/>
                <a:cs typeface="Crimson Pro"/>
                <a:sym typeface="Crimson Pro"/>
              </a:rPr>
              <a:t>Online Website</a:t>
            </a:r>
            <a:endParaRPr sz="2200">
              <a:solidFill>
                <a:schemeClr val="lt1"/>
              </a:solidFill>
              <a:latin typeface="Crimson Pro"/>
              <a:ea typeface="Crimson Pro"/>
              <a:cs typeface="Crimson Pro"/>
              <a:sym typeface="Crimson Pro"/>
            </a:endParaRPr>
          </a:p>
          <a:p>
            <a:pPr indent="0" lvl="0" marL="0" rtl="0" algn="l">
              <a:spcBef>
                <a:spcPts val="0"/>
              </a:spcBef>
              <a:spcAft>
                <a:spcPts val="0"/>
              </a:spcAft>
              <a:buNone/>
            </a:pPr>
            <a:r>
              <a:t/>
            </a:r>
            <a:endParaRPr b="0" sz="2200">
              <a:solidFill>
                <a:schemeClr val="lt1"/>
              </a:solidFill>
              <a:latin typeface="Crimson Pro"/>
              <a:ea typeface="Crimson Pro"/>
              <a:cs typeface="Crimson Pro"/>
              <a:sym typeface="Crimson Pro"/>
            </a:endParaRPr>
          </a:p>
        </p:txBody>
      </p:sp>
      <p:sp>
        <p:nvSpPr>
          <p:cNvPr id="732" name="Google Shape;732;p77"/>
          <p:cNvSpPr txBox="1"/>
          <p:nvPr/>
        </p:nvSpPr>
        <p:spPr>
          <a:xfrm>
            <a:off x="228600" y="164750"/>
            <a:ext cx="55086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400">
                <a:solidFill>
                  <a:schemeClr val="lt1"/>
                </a:solidFill>
                <a:latin typeface="Crimson Pro Black"/>
                <a:ea typeface="Crimson Pro Black"/>
                <a:cs typeface="Crimson Pro Black"/>
                <a:sym typeface="Crimson Pro Black"/>
              </a:rPr>
              <a:t>Reaching Our Customer</a:t>
            </a:r>
            <a:endParaRPr sz="3400">
              <a:solidFill>
                <a:schemeClr val="lt1"/>
              </a:solidFill>
              <a:latin typeface="Crimson Pro Black"/>
              <a:ea typeface="Crimson Pro Black"/>
              <a:cs typeface="Crimson Pro Black"/>
              <a:sym typeface="Crimson Pro Black"/>
            </a:endParaRPr>
          </a:p>
        </p:txBody>
      </p:sp>
      <p:pic>
        <p:nvPicPr>
          <p:cNvPr id="733" name="Google Shape;733;p77"/>
          <p:cNvPicPr preferRelativeResize="0"/>
          <p:nvPr/>
        </p:nvPicPr>
        <p:blipFill>
          <a:blip r:embed="rId3">
            <a:alphaModFix/>
          </a:blip>
          <a:stretch>
            <a:fillRect/>
          </a:stretch>
        </p:blipFill>
        <p:spPr>
          <a:xfrm>
            <a:off x="942150" y="2571750"/>
            <a:ext cx="2339700" cy="2339700"/>
          </a:xfrm>
          <a:prstGeom prst="roundRect">
            <a:avLst>
              <a:gd fmla="val 11578" name="adj"/>
            </a:avLst>
          </a:prstGeom>
          <a:noFill/>
          <a:ln>
            <a:noFill/>
          </a:ln>
        </p:spPr>
      </p:pic>
      <p:pic>
        <p:nvPicPr>
          <p:cNvPr id="734" name="Google Shape;734;p77"/>
          <p:cNvPicPr preferRelativeResize="0"/>
          <p:nvPr/>
        </p:nvPicPr>
        <p:blipFill>
          <a:blip r:embed="rId4">
            <a:alphaModFix/>
          </a:blip>
          <a:stretch>
            <a:fillRect/>
          </a:stretch>
        </p:blipFill>
        <p:spPr>
          <a:xfrm>
            <a:off x="5488425" y="2571750"/>
            <a:ext cx="2339700" cy="2339700"/>
          </a:xfrm>
          <a:prstGeom prst="roundRect">
            <a:avLst>
              <a:gd fmla="val 12125" name="adj"/>
            </a:avLst>
          </a:prstGeom>
          <a:noFill/>
          <a:ln>
            <a:noFill/>
          </a:ln>
        </p:spPr>
      </p:pic>
      <p:sp>
        <p:nvSpPr>
          <p:cNvPr id="735" name="Google Shape;735;p7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39" name="Shape 739"/>
        <p:cNvGrpSpPr/>
        <p:nvPr/>
      </p:nvGrpSpPr>
      <p:grpSpPr>
        <a:xfrm>
          <a:off x="0" y="0"/>
          <a:ext cx="0" cy="0"/>
          <a:chOff x="0" y="0"/>
          <a:chExt cx="0" cy="0"/>
        </a:xfrm>
      </p:grpSpPr>
      <p:sp>
        <p:nvSpPr>
          <p:cNvPr id="740" name="Google Shape;740;p78"/>
          <p:cNvSpPr/>
          <p:nvPr/>
        </p:nvSpPr>
        <p:spPr>
          <a:xfrm>
            <a:off x="2178900" y="993350"/>
            <a:ext cx="4853800" cy="3756500"/>
          </a:xfrm>
          <a:prstGeom prst="flowChartMerg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741" name="Google Shape;741;p7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grpSp>
        <p:nvGrpSpPr>
          <p:cNvPr id="742" name="Google Shape;742;p78"/>
          <p:cNvGrpSpPr/>
          <p:nvPr/>
        </p:nvGrpSpPr>
        <p:grpSpPr>
          <a:xfrm flipH="1">
            <a:off x="5608040" y="3462425"/>
            <a:ext cx="3307360" cy="1047300"/>
            <a:chOff x="415657" y="1684225"/>
            <a:chExt cx="2827770" cy="1047300"/>
          </a:xfrm>
        </p:grpSpPr>
        <p:sp>
          <p:nvSpPr>
            <p:cNvPr id="743" name="Google Shape;743;p78"/>
            <p:cNvSpPr txBox="1"/>
            <p:nvPr/>
          </p:nvSpPr>
          <p:spPr>
            <a:xfrm>
              <a:off x="415657" y="1684225"/>
              <a:ext cx="2519100" cy="1047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200">
                <a:latin typeface="Roboto"/>
                <a:ea typeface="Roboto"/>
                <a:cs typeface="Roboto"/>
                <a:sym typeface="Roboto"/>
              </a:endParaRPr>
            </a:p>
            <a:p>
              <a:pPr indent="0" lvl="0" marL="0" rtl="0" algn="l">
                <a:spcBef>
                  <a:spcPts val="0"/>
                </a:spcBef>
                <a:spcAft>
                  <a:spcPts val="1600"/>
                </a:spcAft>
                <a:buNone/>
              </a:pPr>
              <a:r>
                <a:rPr lang="en" sz="1200">
                  <a:solidFill>
                    <a:schemeClr val="lt1"/>
                  </a:solidFill>
                  <a:latin typeface="Space Grotesk SemiBold"/>
                  <a:ea typeface="Space Grotesk SemiBold"/>
                  <a:cs typeface="Space Grotesk SemiBold"/>
                  <a:sym typeface="Space Grotesk SemiBold"/>
                </a:rPr>
                <a:t>Maximize conversion by clearly communicating the life-enhancing benefits for pets, reinforcing trust through veterinary endorsements and positive customer feedback, and recovering lost sales with cart abandonment reminders.</a:t>
              </a:r>
              <a:endParaRPr sz="1200">
                <a:solidFill>
                  <a:schemeClr val="lt1"/>
                </a:solidFill>
                <a:latin typeface="Space Grotesk SemiBold"/>
                <a:ea typeface="Space Grotesk SemiBold"/>
                <a:cs typeface="Space Grotesk SemiBold"/>
                <a:sym typeface="Space Grotesk SemiBold"/>
              </a:endParaRPr>
            </a:p>
          </p:txBody>
        </p:sp>
        <p:sp>
          <p:nvSpPr>
            <p:cNvPr id="744" name="Google Shape;744;p78"/>
            <p:cNvSpPr/>
            <p:nvPr/>
          </p:nvSpPr>
          <p:spPr>
            <a:xfrm>
              <a:off x="3020371" y="2111851"/>
              <a:ext cx="198600" cy="198300"/>
            </a:xfrm>
            <a:prstGeom prst="ellipse">
              <a:avLst/>
            </a:prstGeom>
            <a:solidFill>
              <a:srgbClr val="802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78"/>
            <p:cNvSpPr txBox="1"/>
            <p:nvPr/>
          </p:nvSpPr>
          <p:spPr>
            <a:xfrm>
              <a:off x="2995927" y="2051434"/>
              <a:ext cx="247500" cy="312900"/>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rgbClr val="FFFFFF"/>
                  </a:solidFill>
                  <a:latin typeface="Roboto"/>
                  <a:ea typeface="Roboto"/>
                  <a:cs typeface="Roboto"/>
                  <a:sym typeface="Roboto"/>
                </a:rPr>
                <a:t>4</a:t>
              </a:r>
              <a:endParaRPr sz="800">
                <a:solidFill>
                  <a:srgbClr val="FFFFFF"/>
                </a:solidFill>
                <a:latin typeface="Roboto"/>
                <a:ea typeface="Roboto"/>
                <a:cs typeface="Roboto"/>
                <a:sym typeface="Roboto"/>
              </a:endParaRPr>
            </a:p>
            <a:p>
              <a:pPr indent="0" lvl="0" marL="0" rtl="0" algn="ctr">
                <a:spcBef>
                  <a:spcPts val="1600"/>
                </a:spcBef>
                <a:spcAft>
                  <a:spcPts val="1600"/>
                </a:spcAft>
                <a:buNone/>
              </a:pPr>
              <a:r>
                <a:t/>
              </a:r>
              <a:endParaRPr sz="800">
                <a:solidFill>
                  <a:srgbClr val="FFFFFF"/>
                </a:solidFill>
                <a:latin typeface="Roboto"/>
                <a:ea typeface="Roboto"/>
                <a:cs typeface="Roboto"/>
                <a:sym typeface="Roboto"/>
              </a:endParaRPr>
            </a:p>
          </p:txBody>
        </p:sp>
      </p:grpSp>
      <p:grpSp>
        <p:nvGrpSpPr>
          <p:cNvPr id="746" name="Google Shape;746;p78"/>
          <p:cNvGrpSpPr/>
          <p:nvPr/>
        </p:nvGrpSpPr>
        <p:grpSpPr>
          <a:xfrm>
            <a:off x="404602" y="2873855"/>
            <a:ext cx="5602035" cy="1047300"/>
            <a:chOff x="857520" y="1684225"/>
            <a:chExt cx="5602035" cy="1047300"/>
          </a:xfrm>
        </p:grpSpPr>
        <p:sp>
          <p:nvSpPr>
            <p:cNvPr id="747" name="Google Shape;747;p78"/>
            <p:cNvSpPr txBox="1"/>
            <p:nvPr/>
          </p:nvSpPr>
          <p:spPr>
            <a:xfrm>
              <a:off x="857520" y="1684225"/>
              <a:ext cx="2077200" cy="1047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sz="1200">
                <a:latin typeface="Space Grotesk SemiBold"/>
                <a:ea typeface="Space Grotesk SemiBold"/>
                <a:cs typeface="Space Grotesk SemiBold"/>
                <a:sym typeface="Space Grotesk SemiBold"/>
              </a:endParaRPr>
            </a:p>
            <a:p>
              <a:pPr indent="0" lvl="0" marL="0" rtl="0" algn="r">
                <a:spcBef>
                  <a:spcPts val="0"/>
                </a:spcBef>
                <a:spcAft>
                  <a:spcPts val="1600"/>
                </a:spcAft>
                <a:buNone/>
              </a:pPr>
              <a:r>
                <a:rPr lang="en" sz="1200">
                  <a:solidFill>
                    <a:schemeClr val="lt1"/>
                  </a:solidFill>
                  <a:latin typeface="Space Grotesk SemiBold"/>
                  <a:ea typeface="Space Grotesk SemiBold"/>
                  <a:cs typeface="Space Grotesk SemiBold"/>
                  <a:sym typeface="Space Grotesk SemiBold"/>
                </a:rPr>
                <a:t>Leverage influencer partnerships with compelling discount offers.</a:t>
              </a:r>
              <a:endParaRPr sz="1200">
                <a:solidFill>
                  <a:schemeClr val="lt1"/>
                </a:solidFill>
                <a:latin typeface="Space Grotesk SemiBold"/>
                <a:ea typeface="Space Grotesk SemiBold"/>
                <a:cs typeface="Space Grotesk SemiBold"/>
                <a:sym typeface="Space Grotesk SemiBold"/>
              </a:endParaRPr>
            </a:p>
          </p:txBody>
        </p:sp>
        <p:cxnSp>
          <p:nvCxnSpPr>
            <p:cNvPr id="748" name="Google Shape;748;p78"/>
            <p:cNvCxnSpPr/>
            <p:nvPr/>
          </p:nvCxnSpPr>
          <p:spPr>
            <a:xfrm flipH="1">
              <a:off x="3046755" y="2208695"/>
              <a:ext cx="3412800" cy="6600"/>
            </a:xfrm>
            <a:prstGeom prst="straightConnector1">
              <a:avLst/>
            </a:prstGeom>
            <a:noFill/>
            <a:ln cap="flat" cmpd="sng" w="9525">
              <a:solidFill>
                <a:schemeClr val="lt2"/>
              </a:solidFill>
              <a:prstDash val="solid"/>
              <a:round/>
              <a:headEnd len="sm" w="sm" type="none"/>
              <a:tailEnd len="sm" w="sm" type="none"/>
            </a:ln>
          </p:spPr>
        </p:cxnSp>
        <p:sp>
          <p:nvSpPr>
            <p:cNvPr id="749" name="Google Shape;749;p78"/>
            <p:cNvSpPr/>
            <p:nvPr/>
          </p:nvSpPr>
          <p:spPr>
            <a:xfrm>
              <a:off x="3020371" y="2111851"/>
              <a:ext cx="198600" cy="198300"/>
            </a:xfrm>
            <a:prstGeom prst="ellipse">
              <a:avLst/>
            </a:prstGeom>
            <a:solidFill>
              <a:srgbClr val="9325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78"/>
            <p:cNvSpPr txBox="1"/>
            <p:nvPr/>
          </p:nvSpPr>
          <p:spPr>
            <a:xfrm>
              <a:off x="2995927" y="2051434"/>
              <a:ext cx="247500" cy="312900"/>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rgbClr val="FFFFFF"/>
                  </a:solidFill>
                  <a:latin typeface="Roboto"/>
                  <a:ea typeface="Roboto"/>
                  <a:cs typeface="Roboto"/>
                  <a:sym typeface="Roboto"/>
                </a:rPr>
                <a:t>3</a:t>
              </a:r>
              <a:endParaRPr sz="800">
                <a:solidFill>
                  <a:srgbClr val="FFFFFF"/>
                </a:solidFill>
                <a:latin typeface="Roboto"/>
                <a:ea typeface="Roboto"/>
                <a:cs typeface="Roboto"/>
                <a:sym typeface="Roboto"/>
              </a:endParaRPr>
            </a:p>
            <a:p>
              <a:pPr indent="0" lvl="0" marL="0" rtl="0" algn="ctr">
                <a:spcBef>
                  <a:spcPts val="1600"/>
                </a:spcBef>
                <a:spcAft>
                  <a:spcPts val="1600"/>
                </a:spcAft>
                <a:buNone/>
              </a:pPr>
              <a:r>
                <a:t/>
              </a:r>
              <a:endParaRPr sz="800">
                <a:solidFill>
                  <a:srgbClr val="FFFFFF"/>
                </a:solidFill>
                <a:latin typeface="Roboto"/>
                <a:ea typeface="Roboto"/>
                <a:cs typeface="Roboto"/>
                <a:sym typeface="Roboto"/>
              </a:endParaRPr>
            </a:p>
          </p:txBody>
        </p:sp>
      </p:grpSp>
      <p:grpSp>
        <p:nvGrpSpPr>
          <p:cNvPr id="751" name="Google Shape;751;p78"/>
          <p:cNvGrpSpPr/>
          <p:nvPr/>
        </p:nvGrpSpPr>
        <p:grpSpPr>
          <a:xfrm flipH="1">
            <a:off x="2783425" y="1937767"/>
            <a:ext cx="6342479" cy="1047300"/>
            <a:chOff x="835695" y="1589825"/>
            <a:chExt cx="6342479" cy="1047300"/>
          </a:xfrm>
        </p:grpSpPr>
        <p:sp>
          <p:nvSpPr>
            <p:cNvPr id="752" name="Google Shape;752;p78"/>
            <p:cNvSpPr txBox="1"/>
            <p:nvPr/>
          </p:nvSpPr>
          <p:spPr>
            <a:xfrm>
              <a:off x="835695" y="1589825"/>
              <a:ext cx="2077200" cy="1047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latin typeface="Space Grotesk SemiBold"/>
                <a:ea typeface="Space Grotesk SemiBold"/>
                <a:cs typeface="Space Grotesk SemiBold"/>
                <a:sym typeface="Space Grotesk SemiBold"/>
              </a:endParaRPr>
            </a:p>
            <a:p>
              <a:pPr indent="0" lvl="0" marL="0" rtl="0" algn="l">
                <a:spcBef>
                  <a:spcPts val="0"/>
                </a:spcBef>
                <a:spcAft>
                  <a:spcPts val="1600"/>
                </a:spcAft>
                <a:buNone/>
              </a:pPr>
              <a:r>
                <a:rPr lang="en" sz="1200">
                  <a:solidFill>
                    <a:schemeClr val="lt1"/>
                  </a:solidFill>
                  <a:latin typeface="Space Grotesk SemiBold"/>
                  <a:ea typeface="Space Grotesk SemiBold"/>
                  <a:cs typeface="Space Grotesk SemiBold"/>
                  <a:sym typeface="Space Grotesk SemiBold"/>
                </a:rPr>
                <a:t>Offer coupons at local vets, actively encourage and showcase positive customer reviews, and provide risk-free testing through easy returns.</a:t>
              </a:r>
              <a:endParaRPr sz="1200">
                <a:solidFill>
                  <a:schemeClr val="lt1"/>
                </a:solidFill>
                <a:latin typeface="Space Grotesk SemiBold"/>
                <a:ea typeface="Space Grotesk SemiBold"/>
                <a:cs typeface="Space Grotesk SemiBold"/>
                <a:sym typeface="Space Grotesk SemiBold"/>
              </a:endParaRPr>
            </a:p>
          </p:txBody>
        </p:sp>
        <p:cxnSp>
          <p:nvCxnSpPr>
            <p:cNvPr id="753" name="Google Shape;753;p78"/>
            <p:cNvCxnSpPr/>
            <p:nvPr/>
          </p:nvCxnSpPr>
          <p:spPr>
            <a:xfrm flipH="1">
              <a:off x="3046874" y="2208695"/>
              <a:ext cx="4131300" cy="6900"/>
            </a:xfrm>
            <a:prstGeom prst="straightConnector1">
              <a:avLst/>
            </a:prstGeom>
            <a:noFill/>
            <a:ln cap="flat" cmpd="sng" w="9525">
              <a:solidFill>
                <a:schemeClr val="lt2"/>
              </a:solidFill>
              <a:prstDash val="solid"/>
              <a:round/>
              <a:headEnd len="sm" w="sm" type="none"/>
              <a:tailEnd len="sm" w="sm" type="none"/>
            </a:ln>
          </p:spPr>
        </p:cxnSp>
        <p:sp>
          <p:nvSpPr>
            <p:cNvPr id="754" name="Google Shape;754;p78"/>
            <p:cNvSpPr/>
            <p:nvPr/>
          </p:nvSpPr>
          <p:spPr>
            <a:xfrm>
              <a:off x="3020371" y="2111851"/>
              <a:ext cx="198600" cy="198300"/>
            </a:xfrm>
            <a:prstGeom prst="ellipse">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78"/>
            <p:cNvSpPr txBox="1"/>
            <p:nvPr/>
          </p:nvSpPr>
          <p:spPr>
            <a:xfrm>
              <a:off x="2995927" y="2051434"/>
              <a:ext cx="247500" cy="312900"/>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800">
                  <a:solidFill>
                    <a:srgbClr val="FFFFFF"/>
                  </a:solidFill>
                  <a:latin typeface="Roboto"/>
                  <a:ea typeface="Roboto"/>
                  <a:cs typeface="Roboto"/>
                  <a:sym typeface="Roboto"/>
                </a:rPr>
                <a:t>2</a:t>
              </a:r>
              <a:endParaRPr>
                <a:solidFill>
                  <a:srgbClr val="FFFFFF"/>
                </a:solidFill>
              </a:endParaRPr>
            </a:p>
          </p:txBody>
        </p:sp>
      </p:grpSp>
      <p:grpSp>
        <p:nvGrpSpPr>
          <p:cNvPr id="756" name="Google Shape;756;p78"/>
          <p:cNvGrpSpPr/>
          <p:nvPr/>
        </p:nvGrpSpPr>
        <p:grpSpPr>
          <a:xfrm>
            <a:off x="30625" y="1141875"/>
            <a:ext cx="6595679" cy="1047300"/>
            <a:chOff x="857511" y="1684225"/>
            <a:chExt cx="6523271" cy="1047300"/>
          </a:xfrm>
        </p:grpSpPr>
        <p:sp>
          <p:nvSpPr>
            <p:cNvPr id="757" name="Google Shape;757;p78"/>
            <p:cNvSpPr txBox="1"/>
            <p:nvPr/>
          </p:nvSpPr>
          <p:spPr>
            <a:xfrm>
              <a:off x="857511" y="1684225"/>
              <a:ext cx="2245500" cy="1047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Space Grotesk SemiBold"/>
                  <a:ea typeface="Space Grotesk SemiBold"/>
                  <a:cs typeface="Space Grotesk SemiBold"/>
                  <a:sym typeface="Space Grotesk SemiBold"/>
                </a:rPr>
                <a:t>Drive initial awareness and interest in Boulder via QR code stickers on dog trails, engaging social media with influencers (generating ~50% organic leads), and interactive demos at pet events, targeting a $10 cost per lead.</a:t>
              </a:r>
              <a:endParaRPr sz="1200">
                <a:solidFill>
                  <a:schemeClr val="lt1"/>
                </a:solidFill>
                <a:latin typeface="Space Grotesk SemiBold"/>
                <a:ea typeface="Space Grotesk SemiBold"/>
                <a:cs typeface="Space Grotesk SemiBold"/>
                <a:sym typeface="Space Grotesk SemiBold"/>
              </a:endParaRPr>
            </a:p>
          </p:txBody>
        </p:sp>
        <p:cxnSp>
          <p:nvCxnSpPr>
            <p:cNvPr id="758" name="Google Shape;758;p78"/>
            <p:cNvCxnSpPr/>
            <p:nvPr/>
          </p:nvCxnSpPr>
          <p:spPr>
            <a:xfrm flipH="1">
              <a:off x="3046682" y="2204656"/>
              <a:ext cx="4334100" cy="6600"/>
            </a:xfrm>
            <a:prstGeom prst="straightConnector1">
              <a:avLst/>
            </a:prstGeom>
            <a:noFill/>
            <a:ln cap="flat" cmpd="sng" w="9525">
              <a:solidFill>
                <a:schemeClr val="lt2"/>
              </a:solidFill>
              <a:prstDash val="solid"/>
              <a:round/>
              <a:headEnd len="sm" w="sm" type="none"/>
              <a:tailEnd len="sm" w="sm" type="none"/>
            </a:ln>
          </p:spPr>
        </p:cxnSp>
        <p:sp>
          <p:nvSpPr>
            <p:cNvPr id="759" name="Google Shape;759;p78"/>
            <p:cNvSpPr/>
            <p:nvPr/>
          </p:nvSpPr>
          <p:spPr>
            <a:xfrm>
              <a:off x="3020371" y="2111851"/>
              <a:ext cx="198600" cy="198300"/>
            </a:xfrm>
            <a:prstGeom prst="ellipse">
              <a:avLst/>
            </a:prstGeom>
            <a:solidFill>
              <a:srgbClr val="771E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78"/>
            <p:cNvSpPr txBox="1"/>
            <p:nvPr/>
          </p:nvSpPr>
          <p:spPr>
            <a:xfrm>
              <a:off x="2995927" y="2051434"/>
              <a:ext cx="247500" cy="312900"/>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800">
                  <a:solidFill>
                    <a:srgbClr val="FFFFFF"/>
                  </a:solidFill>
                  <a:latin typeface="Roboto"/>
                  <a:ea typeface="Roboto"/>
                  <a:cs typeface="Roboto"/>
                  <a:sym typeface="Roboto"/>
                </a:rPr>
                <a:t>1</a:t>
              </a:r>
              <a:endParaRPr>
                <a:solidFill>
                  <a:srgbClr val="FFFFFF"/>
                </a:solidFill>
              </a:endParaRPr>
            </a:p>
          </p:txBody>
        </p:sp>
      </p:grpSp>
      <p:sp>
        <p:nvSpPr>
          <p:cNvPr id="761" name="Google Shape;761;p78"/>
          <p:cNvSpPr txBox="1"/>
          <p:nvPr/>
        </p:nvSpPr>
        <p:spPr>
          <a:xfrm>
            <a:off x="1851500" y="63600"/>
            <a:ext cx="55086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400">
                <a:solidFill>
                  <a:schemeClr val="lt1"/>
                </a:solidFill>
                <a:latin typeface="Crimson Pro Black"/>
                <a:ea typeface="Crimson Pro Black"/>
                <a:cs typeface="Crimson Pro Black"/>
                <a:sym typeface="Crimson Pro Black"/>
              </a:rPr>
              <a:t>The Sales Plan</a:t>
            </a:r>
            <a:endParaRPr sz="3400">
              <a:solidFill>
                <a:schemeClr val="lt1"/>
              </a:solidFill>
              <a:latin typeface="Crimson Pro Black"/>
              <a:ea typeface="Crimson Pro Black"/>
              <a:cs typeface="Crimson Pro Black"/>
              <a:sym typeface="Crimson Pro Black"/>
            </a:endParaRPr>
          </a:p>
        </p:txBody>
      </p:sp>
      <p:sp>
        <p:nvSpPr>
          <p:cNvPr id="762" name="Google Shape;762;p78"/>
          <p:cNvSpPr txBox="1"/>
          <p:nvPr/>
        </p:nvSpPr>
        <p:spPr>
          <a:xfrm>
            <a:off x="3067100" y="1178475"/>
            <a:ext cx="3149700" cy="25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pace Grotesk"/>
                <a:ea typeface="Space Grotesk"/>
                <a:cs typeface="Space Grotesk"/>
                <a:sym typeface="Space Grotesk"/>
              </a:rPr>
              <a:t>Awareness &amp; Interest</a:t>
            </a:r>
            <a:endParaRPr sz="1200">
              <a:solidFill>
                <a:schemeClr val="dk1"/>
              </a:solidFill>
              <a:latin typeface="Space Grotesk"/>
              <a:ea typeface="Space Grotesk"/>
              <a:cs typeface="Space Grotesk"/>
              <a:sym typeface="Space Grotesk"/>
            </a:endParaRPr>
          </a:p>
        </p:txBody>
      </p:sp>
      <p:sp>
        <p:nvSpPr>
          <p:cNvPr id="763" name="Google Shape;763;p78"/>
          <p:cNvSpPr txBox="1"/>
          <p:nvPr/>
        </p:nvSpPr>
        <p:spPr>
          <a:xfrm>
            <a:off x="3433700" y="1937775"/>
            <a:ext cx="2416500" cy="25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pace Grotesk"/>
                <a:ea typeface="Space Grotesk"/>
                <a:cs typeface="Space Grotesk"/>
                <a:sym typeface="Space Grotesk"/>
              </a:rPr>
              <a:t>Appraisal</a:t>
            </a:r>
            <a:r>
              <a:rPr lang="en" sz="1200">
                <a:solidFill>
                  <a:schemeClr val="dk1"/>
                </a:solidFill>
                <a:latin typeface="Space Grotesk"/>
                <a:ea typeface="Space Grotesk"/>
                <a:cs typeface="Space Grotesk"/>
                <a:sym typeface="Space Grotesk"/>
              </a:rPr>
              <a:t> &amp; Desire</a:t>
            </a:r>
            <a:endParaRPr sz="1200">
              <a:solidFill>
                <a:schemeClr val="dk1"/>
              </a:solidFill>
              <a:latin typeface="Space Grotesk"/>
              <a:ea typeface="Space Grotesk"/>
              <a:cs typeface="Space Grotesk"/>
              <a:sym typeface="Space Grotesk"/>
            </a:endParaRPr>
          </a:p>
        </p:txBody>
      </p:sp>
      <p:sp>
        <p:nvSpPr>
          <p:cNvPr id="764" name="Google Shape;764;p78"/>
          <p:cNvSpPr txBox="1"/>
          <p:nvPr/>
        </p:nvSpPr>
        <p:spPr>
          <a:xfrm>
            <a:off x="3059800" y="2803750"/>
            <a:ext cx="3149700" cy="25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pace Grotesk"/>
                <a:ea typeface="Space Grotesk"/>
                <a:cs typeface="Space Grotesk"/>
                <a:sym typeface="Space Grotesk"/>
              </a:rPr>
              <a:t>Action &amp; Confirmation</a:t>
            </a:r>
            <a:endParaRPr sz="1200">
              <a:solidFill>
                <a:schemeClr val="dk1"/>
              </a:solidFill>
              <a:latin typeface="Space Grotesk"/>
              <a:ea typeface="Space Grotesk"/>
              <a:cs typeface="Space Grotesk"/>
              <a:sym typeface="Space Grotesk"/>
            </a:endParaRPr>
          </a:p>
        </p:txBody>
      </p:sp>
      <p:sp>
        <p:nvSpPr>
          <p:cNvPr id="765" name="Google Shape;765;p78"/>
          <p:cNvSpPr txBox="1"/>
          <p:nvPr/>
        </p:nvSpPr>
        <p:spPr>
          <a:xfrm>
            <a:off x="3030950" y="3675750"/>
            <a:ext cx="3149700" cy="25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pace Grotesk"/>
                <a:ea typeface="Space Grotesk"/>
                <a:cs typeface="Space Grotesk"/>
                <a:sym typeface="Space Grotesk"/>
              </a:rPr>
              <a:t>Conversion</a:t>
            </a:r>
            <a:endParaRPr sz="1200">
              <a:solidFill>
                <a:schemeClr val="dk1"/>
              </a:solidFill>
              <a:latin typeface="Space Grotesk"/>
              <a:ea typeface="Space Grotesk"/>
              <a:cs typeface="Space Grotesk"/>
              <a:sym typeface="Space Grotesk"/>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69" name="Shape 769"/>
        <p:cNvGrpSpPr/>
        <p:nvPr/>
      </p:nvGrpSpPr>
      <p:grpSpPr>
        <a:xfrm>
          <a:off x="0" y="0"/>
          <a:ext cx="0" cy="0"/>
          <a:chOff x="0" y="0"/>
          <a:chExt cx="0" cy="0"/>
        </a:xfrm>
      </p:grpSpPr>
      <p:sp>
        <p:nvSpPr>
          <p:cNvPr id="770" name="Google Shape;770;p79"/>
          <p:cNvSpPr txBox="1"/>
          <p:nvPr>
            <p:ph type="title"/>
          </p:nvPr>
        </p:nvSpPr>
        <p:spPr>
          <a:xfrm>
            <a:off x="1063750" y="-139200"/>
            <a:ext cx="7141800" cy="596400"/>
          </a:xfrm>
          <a:prstGeom prst="rect">
            <a:avLst/>
          </a:prstGeom>
          <a:noFill/>
        </p:spPr>
        <p:txBody>
          <a:bodyPr anchorCtr="0" anchor="t" bIns="91425" lIns="91425" spcFirstLastPara="1" rIns="91425" wrap="square" tIns="91425">
            <a:noAutofit/>
          </a:bodyPr>
          <a:lstStyle/>
          <a:p>
            <a:pPr indent="0" lvl="0" marL="0" rtl="0" algn="ctr">
              <a:spcBef>
                <a:spcPts val="0"/>
              </a:spcBef>
              <a:spcAft>
                <a:spcPts val="0"/>
              </a:spcAft>
              <a:buNone/>
            </a:pPr>
            <a:r>
              <a:rPr b="0" lang="en">
                <a:solidFill>
                  <a:schemeClr val="lt1"/>
                </a:solidFill>
                <a:latin typeface="Crimson Pro Black"/>
                <a:ea typeface="Crimson Pro Black"/>
                <a:cs typeface="Crimson Pro Black"/>
                <a:sym typeface="Crimson Pro Black"/>
              </a:rPr>
              <a:t>Product Development Plan</a:t>
            </a:r>
            <a:endParaRPr b="0">
              <a:solidFill>
                <a:schemeClr val="lt1"/>
              </a:solidFill>
              <a:latin typeface="Crimson Pro Black"/>
              <a:ea typeface="Crimson Pro Black"/>
              <a:cs typeface="Crimson Pro Black"/>
              <a:sym typeface="Crimson Pro Black"/>
            </a:endParaRPr>
          </a:p>
        </p:txBody>
      </p:sp>
      <p:sp>
        <p:nvSpPr>
          <p:cNvPr id="771" name="Google Shape;771;p7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772" name="Google Shape;772;p79"/>
          <p:cNvSpPr txBox="1"/>
          <p:nvPr/>
        </p:nvSpPr>
        <p:spPr>
          <a:xfrm>
            <a:off x="810450" y="3684600"/>
            <a:ext cx="4005300" cy="1662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1200">
              <a:solidFill>
                <a:schemeClr val="lt1"/>
              </a:solidFill>
              <a:latin typeface="Space Grotesk Medium"/>
              <a:ea typeface="Space Grotesk Medium"/>
              <a:cs typeface="Space Grotesk Medium"/>
              <a:sym typeface="Space Grotesk Medium"/>
            </a:endParaRPr>
          </a:p>
          <a:p>
            <a:pPr indent="-304800" lvl="0" marL="457200" rtl="0" algn="l">
              <a:spcBef>
                <a:spcPts val="0"/>
              </a:spcBef>
              <a:spcAft>
                <a:spcPts val="0"/>
              </a:spcAft>
              <a:buClr>
                <a:schemeClr val="lt1"/>
              </a:buClr>
              <a:buSzPts val="1200"/>
              <a:buFont typeface="Space Grotesk SemiBold"/>
              <a:buChar char="➔"/>
            </a:pPr>
            <a:r>
              <a:rPr lang="en" sz="1200">
                <a:solidFill>
                  <a:schemeClr val="lt1"/>
                </a:solidFill>
                <a:latin typeface="Space Grotesk SemiBold"/>
                <a:ea typeface="Space Grotesk SemiBold"/>
                <a:cs typeface="Space Grotesk SemiBold"/>
                <a:sym typeface="Space Grotesk SemiBold"/>
              </a:rPr>
              <a:t>Customer Feedback Integration: Used in design, app, and launch</a:t>
            </a:r>
            <a:endParaRPr sz="1200">
              <a:solidFill>
                <a:schemeClr val="lt1"/>
              </a:solidFill>
              <a:latin typeface="Space Grotesk SemiBold"/>
              <a:ea typeface="Space Grotesk SemiBold"/>
              <a:cs typeface="Space Grotesk SemiBold"/>
              <a:sym typeface="Space Grotesk SemiBold"/>
            </a:endParaRPr>
          </a:p>
          <a:p>
            <a:pPr indent="-304800" lvl="0" marL="457200" rtl="0" algn="l">
              <a:spcBef>
                <a:spcPts val="0"/>
              </a:spcBef>
              <a:spcAft>
                <a:spcPts val="0"/>
              </a:spcAft>
              <a:buClr>
                <a:schemeClr val="lt1"/>
              </a:buClr>
              <a:buSzPts val="1200"/>
              <a:buFont typeface="Space Grotesk SemiBold"/>
              <a:buChar char="➔"/>
            </a:pPr>
            <a:r>
              <a:rPr lang="en" sz="1200">
                <a:solidFill>
                  <a:schemeClr val="lt1"/>
                </a:solidFill>
                <a:latin typeface="Space Grotesk SemiBold"/>
                <a:ea typeface="Space Grotesk SemiBold"/>
                <a:cs typeface="Space Grotesk SemiBold"/>
                <a:sym typeface="Space Grotesk SemiBold"/>
              </a:rPr>
              <a:t>Early Research &amp; Hiring (Months 1-6): Informs design &amp; app</a:t>
            </a:r>
            <a:endParaRPr sz="1200">
              <a:solidFill>
                <a:schemeClr val="lt1"/>
              </a:solidFill>
              <a:latin typeface="Space Grotesk SemiBold"/>
              <a:ea typeface="Space Grotesk SemiBold"/>
              <a:cs typeface="Space Grotesk SemiBold"/>
              <a:sym typeface="Space Grotesk SemiBold"/>
            </a:endParaRPr>
          </a:p>
          <a:p>
            <a:pPr indent="-304800" lvl="0" marL="457200" rtl="0" algn="l">
              <a:spcBef>
                <a:spcPts val="0"/>
              </a:spcBef>
              <a:spcAft>
                <a:spcPts val="0"/>
              </a:spcAft>
              <a:buClr>
                <a:schemeClr val="lt1"/>
              </a:buClr>
              <a:buSzPts val="1200"/>
              <a:buFont typeface="Space Grotesk SemiBold"/>
              <a:buChar char="➔"/>
            </a:pPr>
            <a:r>
              <a:rPr lang="en" sz="1200">
                <a:solidFill>
                  <a:schemeClr val="lt1"/>
                </a:solidFill>
                <a:latin typeface="Space Grotesk SemiBold"/>
                <a:ea typeface="Space Grotesk SemiBold"/>
                <a:cs typeface="Space Grotesk SemiBold"/>
                <a:sym typeface="Space Grotesk SemiBold"/>
              </a:rPr>
              <a:t>Manufacturing Prep (Months 6-8): Based on final designs</a:t>
            </a:r>
            <a:endParaRPr sz="1200">
              <a:solidFill>
                <a:schemeClr val="lt1"/>
              </a:solidFill>
              <a:latin typeface="Space Grotesk SemiBold"/>
              <a:ea typeface="Space Grotesk SemiBold"/>
              <a:cs typeface="Space Grotesk SemiBold"/>
              <a:sym typeface="Space Grotesk SemiBold"/>
            </a:endParaRPr>
          </a:p>
          <a:p>
            <a:pPr indent="0" lvl="0" marL="0" rtl="0" algn="l">
              <a:spcBef>
                <a:spcPts val="0"/>
              </a:spcBef>
              <a:spcAft>
                <a:spcPts val="0"/>
              </a:spcAft>
              <a:buNone/>
            </a:pPr>
            <a:r>
              <a:t/>
            </a:r>
            <a:endParaRPr sz="1200">
              <a:solidFill>
                <a:schemeClr val="lt1"/>
              </a:solidFill>
              <a:latin typeface="Space Grotesk SemiBold"/>
              <a:ea typeface="Space Grotesk SemiBold"/>
              <a:cs typeface="Space Grotesk SemiBold"/>
              <a:sym typeface="Space Grotesk SemiBold"/>
            </a:endParaRPr>
          </a:p>
        </p:txBody>
      </p:sp>
      <p:pic>
        <p:nvPicPr>
          <p:cNvPr id="773" name="Google Shape;773;p79" title="Screen Shot 2025-04-18 at 4.36.45 PM.png"/>
          <p:cNvPicPr preferRelativeResize="0"/>
          <p:nvPr/>
        </p:nvPicPr>
        <p:blipFill>
          <a:blip r:embed="rId3">
            <a:alphaModFix/>
          </a:blip>
          <a:stretch>
            <a:fillRect/>
          </a:stretch>
        </p:blipFill>
        <p:spPr>
          <a:xfrm>
            <a:off x="332675" y="556100"/>
            <a:ext cx="8478648" cy="3266424"/>
          </a:xfrm>
          <a:prstGeom prst="rect">
            <a:avLst/>
          </a:prstGeom>
          <a:noFill/>
          <a:ln>
            <a:noFill/>
          </a:ln>
        </p:spPr>
      </p:pic>
      <p:sp>
        <p:nvSpPr>
          <p:cNvPr id="774" name="Google Shape;774;p79"/>
          <p:cNvSpPr txBox="1"/>
          <p:nvPr/>
        </p:nvSpPr>
        <p:spPr>
          <a:xfrm rot="222">
            <a:off x="8185397" y="3771445"/>
            <a:ext cx="4649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Space Grotesk SemiBold"/>
                <a:ea typeface="Space Grotesk SemiBold"/>
                <a:cs typeface="Space Grotesk SemiBold"/>
                <a:sym typeface="Space Grotesk SemiBold"/>
              </a:rPr>
              <a:t>Milestones </a:t>
            </a:r>
            <a:endParaRPr sz="1200">
              <a:solidFill>
                <a:schemeClr val="lt1"/>
              </a:solidFill>
              <a:latin typeface="Space Grotesk SemiBold"/>
              <a:ea typeface="Space Grotesk SemiBold"/>
              <a:cs typeface="Space Grotesk SemiBold"/>
              <a:sym typeface="Space Grotesk SemiBold"/>
            </a:endParaRPr>
          </a:p>
        </p:txBody>
      </p:sp>
      <p:sp>
        <p:nvSpPr>
          <p:cNvPr id="775" name="Google Shape;775;p79"/>
          <p:cNvSpPr/>
          <p:nvPr/>
        </p:nvSpPr>
        <p:spPr>
          <a:xfrm>
            <a:off x="3644225" y="678575"/>
            <a:ext cx="312000" cy="283800"/>
          </a:xfrm>
          <a:prstGeom prst="star5">
            <a:avLst>
              <a:gd fmla="val 19098" name="adj"/>
              <a:gd fmla="val 105146" name="hf"/>
              <a:gd fmla="val 110557" name="vf"/>
            </a:avLst>
          </a:prstGeom>
          <a:solidFill>
            <a:schemeClr val="accent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776" name="Google Shape;776;p79"/>
          <p:cNvSpPr/>
          <p:nvPr/>
        </p:nvSpPr>
        <p:spPr>
          <a:xfrm>
            <a:off x="4917250" y="2429850"/>
            <a:ext cx="312000" cy="283800"/>
          </a:xfrm>
          <a:prstGeom prst="star5">
            <a:avLst>
              <a:gd fmla="val 19098" name="adj"/>
              <a:gd fmla="val 105146" name="hf"/>
              <a:gd fmla="val 110557" name="vf"/>
            </a:avLst>
          </a:prstGeom>
          <a:solidFill>
            <a:schemeClr val="accent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777" name="Google Shape;777;p79"/>
          <p:cNvSpPr/>
          <p:nvPr/>
        </p:nvSpPr>
        <p:spPr>
          <a:xfrm>
            <a:off x="6502275" y="2934250"/>
            <a:ext cx="312000" cy="283800"/>
          </a:xfrm>
          <a:prstGeom prst="star5">
            <a:avLst>
              <a:gd fmla="val 19098" name="adj"/>
              <a:gd fmla="val 105146" name="hf"/>
              <a:gd fmla="val 110557" name="vf"/>
            </a:avLst>
          </a:prstGeom>
          <a:solidFill>
            <a:schemeClr val="accent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778" name="Google Shape;778;p79"/>
          <p:cNvSpPr/>
          <p:nvPr/>
        </p:nvSpPr>
        <p:spPr>
          <a:xfrm>
            <a:off x="7989200" y="3856950"/>
            <a:ext cx="196200" cy="198300"/>
          </a:xfrm>
          <a:prstGeom prst="star5">
            <a:avLst>
              <a:gd fmla="val 19098" name="adj"/>
              <a:gd fmla="val 105146" name="hf"/>
              <a:gd fmla="val 110557" name="vf"/>
            </a:avLst>
          </a:prstGeom>
          <a:solidFill>
            <a:schemeClr val="accent6"/>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779" name="Google Shape;779;p79"/>
          <p:cNvSpPr txBox="1"/>
          <p:nvPr/>
        </p:nvSpPr>
        <p:spPr>
          <a:xfrm>
            <a:off x="4815738" y="3856950"/>
            <a:ext cx="3568200" cy="10317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lt1"/>
              </a:buClr>
              <a:buSzPts val="1200"/>
              <a:buFont typeface="Space Grotesk SemiBold"/>
              <a:buChar char="➔"/>
            </a:pPr>
            <a:r>
              <a:rPr lang="en" sz="1200">
                <a:solidFill>
                  <a:schemeClr val="lt1"/>
                </a:solidFill>
                <a:latin typeface="Space Grotesk SemiBold"/>
                <a:ea typeface="Space Grotesk SemiBold"/>
                <a:cs typeface="Space Grotesk SemiBold"/>
                <a:sym typeface="Space Grotesk SemiBold"/>
              </a:rPr>
              <a:t>Parallel Development: Website &amp; marketing run </a:t>
            </a:r>
            <a:endParaRPr sz="1200">
              <a:solidFill>
                <a:schemeClr val="lt1"/>
              </a:solidFill>
              <a:latin typeface="Space Grotesk SemiBold"/>
              <a:ea typeface="Space Grotesk SemiBold"/>
              <a:cs typeface="Space Grotesk SemiBold"/>
              <a:sym typeface="Space Grotesk SemiBold"/>
            </a:endParaRPr>
          </a:p>
          <a:p>
            <a:pPr indent="-304800" lvl="0" marL="457200" rtl="0" algn="l">
              <a:spcBef>
                <a:spcPts val="0"/>
              </a:spcBef>
              <a:spcAft>
                <a:spcPts val="0"/>
              </a:spcAft>
              <a:buClr>
                <a:schemeClr val="lt1"/>
              </a:buClr>
              <a:buSzPts val="1200"/>
              <a:buFont typeface="Space Grotesk SemiBold"/>
              <a:buChar char="➔"/>
            </a:pPr>
            <a:r>
              <a:rPr lang="en" sz="1200">
                <a:solidFill>
                  <a:schemeClr val="lt1"/>
                </a:solidFill>
                <a:latin typeface="Space Grotesk SemiBold"/>
                <a:ea typeface="Space Grotesk SemiBold"/>
                <a:cs typeface="Space Grotesk SemiBold"/>
                <a:sym typeface="Space Grotesk SemiBold"/>
              </a:rPr>
              <a:t>Month 10 Launch: Product goes live</a:t>
            </a:r>
            <a:endParaRPr sz="1200">
              <a:solidFill>
                <a:schemeClr val="lt1"/>
              </a:solidFill>
              <a:latin typeface="Space Grotesk SemiBold"/>
              <a:ea typeface="Space Grotesk SemiBold"/>
              <a:cs typeface="Space Grotesk SemiBold"/>
              <a:sym typeface="Space Grotesk SemiBold"/>
            </a:endParaRPr>
          </a:p>
          <a:p>
            <a:pPr indent="-304800" lvl="0" marL="457200" rtl="0" algn="l">
              <a:spcBef>
                <a:spcPts val="0"/>
              </a:spcBef>
              <a:spcAft>
                <a:spcPts val="0"/>
              </a:spcAft>
              <a:buClr>
                <a:schemeClr val="lt1"/>
              </a:buClr>
              <a:buSzPts val="1200"/>
              <a:buFont typeface="Space Grotesk SemiBold"/>
              <a:buChar char="➔"/>
            </a:pPr>
            <a:r>
              <a:rPr lang="en" sz="1200">
                <a:solidFill>
                  <a:schemeClr val="lt1"/>
                </a:solidFill>
                <a:latin typeface="Space Grotesk SemiBold"/>
                <a:ea typeface="Space Grotesk SemiBold"/>
                <a:cs typeface="Space Grotesk SemiBold"/>
                <a:sym typeface="Space Grotesk SemiBold"/>
              </a:rPr>
              <a:t>Post-Launch: Shipping, customer feedback, app &amp; product troubleshooting for long-term success</a:t>
            </a:r>
            <a:endParaRPr sz="1200">
              <a:solidFill>
                <a:schemeClr val="dk1"/>
              </a:solidFill>
              <a:latin typeface="Space Grotesk SemiBold"/>
              <a:ea typeface="Space Grotesk SemiBold"/>
              <a:cs typeface="Space Grotesk SemiBold"/>
              <a:sym typeface="Space Grotesk Semi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83" name="Shape 783"/>
        <p:cNvGrpSpPr/>
        <p:nvPr/>
      </p:nvGrpSpPr>
      <p:grpSpPr>
        <a:xfrm>
          <a:off x="0" y="0"/>
          <a:ext cx="0" cy="0"/>
          <a:chOff x="0" y="0"/>
          <a:chExt cx="0" cy="0"/>
        </a:xfrm>
      </p:grpSpPr>
      <p:sp>
        <p:nvSpPr>
          <p:cNvPr id="784" name="Google Shape;784;p8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grpSp>
        <p:nvGrpSpPr>
          <p:cNvPr id="785" name="Google Shape;785;p80"/>
          <p:cNvGrpSpPr/>
          <p:nvPr/>
        </p:nvGrpSpPr>
        <p:grpSpPr>
          <a:xfrm>
            <a:off x="258089" y="542781"/>
            <a:ext cx="4406561" cy="3091914"/>
            <a:chOff x="2428889" y="622000"/>
            <a:chExt cx="4406561" cy="3899500"/>
          </a:xfrm>
        </p:grpSpPr>
        <p:sp>
          <p:nvSpPr>
            <p:cNvPr id="786" name="Google Shape;786;p80"/>
            <p:cNvSpPr txBox="1"/>
            <p:nvPr/>
          </p:nvSpPr>
          <p:spPr>
            <a:xfrm>
              <a:off x="3739150" y="622000"/>
              <a:ext cx="3096300" cy="976800"/>
            </a:xfrm>
            <a:prstGeom prst="rect">
              <a:avLst/>
            </a:prstGeom>
            <a:noFill/>
            <a:ln>
              <a:noFill/>
            </a:ln>
          </p:spPr>
          <p:txBody>
            <a:bodyPr anchorCtr="0" anchor="ctr" bIns="137150" lIns="0" spcFirstLastPara="1" rIns="0" wrap="square" tIns="137150">
              <a:normAutofit fontScale="70000" lnSpcReduction="10000"/>
            </a:bodyPr>
            <a:lstStyle/>
            <a:p>
              <a:pPr indent="0" lvl="0" marL="0" rtl="0" algn="l">
                <a:spcBef>
                  <a:spcPts val="0"/>
                </a:spcBef>
                <a:spcAft>
                  <a:spcPts val="0"/>
                </a:spcAft>
                <a:buNone/>
              </a:pPr>
              <a:r>
                <a:rPr lang="en" sz="2400">
                  <a:latin typeface="Space Grotesk"/>
                  <a:ea typeface="Space Grotesk"/>
                  <a:cs typeface="Space Grotesk"/>
                  <a:sym typeface="Space Grotesk"/>
                </a:rPr>
                <a:t>3 Full Time Customer Service Agents &amp; Software Engineer</a:t>
              </a:r>
              <a:endParaRPr sz="2400">
                <a:solidFill>
                  <a:srgbClr val="000000"/>
                </a:solidFill>
                <a:latin typeface="Space Grotesk"/>
                <a:ea typeface="Space Grotesk"/>
                <a:cs typeface="Space Grotesk"/>
                <a:sym typeface="Space Grotesk"/>
              </a:endParaRPr>
            </a:p>
          </p:txBody>
        </p:sp>
        <p:sp>
          <p:nvSpPr>
            <p:cNvPr id="787" name="Google Shape;787;p80"/>
            <p:cNvSpPr txBox="1"/>
            <p:nvPr/>
          </p:nvSpPr>
          <p:spPr>
            <a:xfrm>
              <a:off x="3739160" y="1587875"/>
              <a:ext cx="2972100" cy="976800"/>
            </a:xfrm>
            <a:prstGeom prst="rect">
              <a:avLst/>
            </a:prstGeom>
            <a:noFill/>
            <a:ln>
              <a:noFill/>
            </a:ln>
          </p:spPr>
          <p:txBody>
            <a:bodyPr anchorCtr="0" anchor="ctr" bIns="137150" lIns="0" spcFirstLastPara="1" rIns="0" wrap="square" tIns="137150">
              <a:normAutofit fontScale="85000"/>
            </a:bodyPr>
            <a:lstStyle/>
            <a:p>
              <a:pPr indent="0" lvl="0" marL="0" rtl="0" algn="l">
                <a:spcBef>
                  <a:spcPts val="0"/>
                </a:spcBef>
                <a:spcAft>
                  <a:spcPts val="0"/>
                </a:spcAft>
                <a:buNone/>
              </a:pPr>
              <a:r>
                <a:rPr lang="en" sz="2400">
                  <a:latin typeface="Space Grotesk"/>
                  <a:ea typeface="Space Grotesk"/>
                  <a:cs typeface="Space Grotesk"/>
                  <a:sym typeface="Space Grotesk"/>
                </a:rPr>
                <a:t>First Year Payroll Taxes</a:t>
              </a:r>
              <a:endParaRPr sz="2400">
                <a:solidFill>
                  <a:srgbClr val="000000"/>
                </a:solidFill>
                <a:latin typeface="Space Grotesk"/>
                <a:ea typeface="Space Grotesk"/>
                <a:cs typeface="Space Grotesk"/>
                <a:sym typeface="Space Grotesk"/>
              </a:endParaRPr>
            </a:p>
          </p:txBody>
        </p:sp>
        <p:sp>
          <p:nvSpPr>
            <p:cNvPr id="788" name="Google Shape;788;p80"/>
            <p:cNvSpPr txBox="1"/>
            <p:nvPr/>
          </p:nvSpPr>
          <p:spPr>
            <a:xfrm>
              <a:off x="3739160" y="2564850"/>
              <a:ext cx="2976000" cy="976800"/>
            </a:xfrm>
            <a:prstGeom prst="rect">
              <a:avLst/>
            </a:prstGeom>
            <a:noFill/>
            <a:ln>
              <a:noFill/>
            </a:ln>
          </p:spPr>
          <p:txBody>
            <a:bodyPr anchorCtr="0" anchor="ctr" bIns="137150" lIns="0" spcFirstLastPara="1" rIns="0" wrap="square" tIns="137150">
              <a:normAutofit/>
            </a:bodyPr>
            <a:lstStyle/>
            <a:p>
              <a:pPr indent="0" lvl="0" marL="0" rtl="0" algn="l">
                <a:lnSpc>
                  <a:spcPct val="90000"/>
                </a:lnSpc>
                <a:spcBef>
                  <a:spcPts val="0"/>
                </a:spcBef>
                <a:spcAft>
                  <a:spcPts val="0"/>
                </a:spcAft>
                <a:buNone/>
              </a:pPr>
              <a:r>
                <a:rPr lang="en" sz="2400">
                  <a:latin typeface="Space Grotesk"/>
                  <a:ea typeface="Space Grotesk"/>
                  <a:cs typeface="Space Grotesk"/>
                  <a:sym typeface="Space Grotesk"/>
                </a:rPr>
                <a:t>Insurance</a:t>
              </a:r>
              <a:endParaRPr sz="2400">
                <a:solidFill>
                  <a:srgbClr val="000000"/>
                </a:solidFill>
                <a:latin typeface="Space Grotesk"/>
                <a:ea typeface="Space Grotesk"/>
                <a:cs typeface="Space Grotesk"/>
                <a:sym typeface="Space Grotesk"/>
              </a:endParaRPr>
            </a:p>
          </p:txBody>
        </p:sp>
        <p:sp>
          <p:nvSpPr>
            <p:cNvPr id="789" name="Google Shape;789;p80"/>
            <p:cNvSpPr txBox="1"/>
            <p:nvPr/>
          </p:nvSpPr>
          <p:spPr>
            <a:xfrm>
              <a:off x="3742997" y="3547700"/>
              <a:ext cx="2972100" cy="973800"/>
            </a:xfrm>
            <a:prstGeom prst="rect">
              <a:avLst/>
            </a:prstGeom>
            <a:noFill/>
            <a:ln>
              <a:noFill/>
            </a:ln>
          </p:spPr>
          <p:txBody>
            <a:bodyPr anchorCtr="0" anchor="ctr" bIns="137150" lIns="0" spcFirstLastPara="1" rIns="0" wrap="square" tIns="137150">
              <a:normAutofit fontScale="85000"/>
            </a:bodyPr>
            <a:lstStyle/>
            <a:p>
              <a:pPr indent="0" lvl="0" marL="0" rtl="0" algn="l">
                <a:spcBef>
                  <a:spcPts val="0"/>
                </a:spcBef>
                <a:spcAft>
                  <a:spcPts val="0"/>
                </a:spcAft>
                <a:buNone/>
              </a:pPr>
              <a:r>
                <a:rPr lang="en" sz="2400">
                  <a:latin typeface="Space Grotesk"/>
                  <a:ea typeface="Space Grotesk"/>
                  <a:cs typeface="Space Grotesk"/>
                  <a:sym typeface="Space Grotesk"/>
                </a:rPr>
                <a:t>Collar GPS Connectivity</a:t>
              </a:r>
              <a:endParaRPr sz="2400">
                <a:solidFill>
                  <a:srgbClr val="000000"/>
                </a:solidFill>
                <a:latin typeface="Space Grotesk"/>
                <a:ea typeface="Space Grotesk"/>
                <a:cs typeface="Space Grotesk"/>
                <a:sym typeface="Space Grotesk"/>
              </a:endParaRPr>
            </a:p>
          </p:txBody>
        </p:sp>
        <p:sp>
          <p:nvSpPr>
            <p:cNvPr id="790" name="Google Shape;790;p80"/>
            <p:cNvSpPr txBox="1"/>
            <p:nvPr/>
          </p:nvSpPr>
          <p:spPr>
            <a:xfrm>
              <a:off x="2560443" y="622000"/>
              <a:ext cx="1178700" cy="976800"/>
            </a:xfrm>
            <a:prstGeom prst="rect">
              <a:avLst/>
            </a:prstGeom>
            <a:noFill/>
            <a:ln>
              <a:noFill/>
            </a:ln>
          </p:spPr>
          <p:txBody>
            <a:bodyPr anchorCtr="0" anchor="ctr" bIns="137150" lIns="91425" spcFirstLastPara="1" rIns="91425" wrap="square" tIns="137150">
              <a:normAutofit fontScale="70000" lnSpcReduction="20000"/>
            </a:bodyPr>
            <a:lstStyle/>
            <a:p>
              <a:pPr indent="0" lvl="0" marL="0" rtl="0" algn="l">
                <a:spcBef>
                  <a:spcPts val="0"/>
                </a:spcBef>
                <a:spcAft>
                  <a:spcPts val="0"/>
                </a:spcAft>
                <a:buNone/>
              </a:pPr>
              <a:r>
                <a:rPr lang="en" sz="2800">
                  <a:solidFill>
                    <a:schemeClr val="lt1"/>
                  </a:solidFill>
                  <a:latin typeface="Crimson Pro Black"/>
                  <a:ea typeface="Crimson Pro Black"/>
                  <a:cs typeface="Crimson Pro Black"/>
                  <a:sym typeface="Crimson Pro Black"/>
                </a:rPr>
                <a:t>$40k annually</a:t>
              </a:r>
              <a:endParaRPr sz="2800">
                <a:solidFill>
                  <a:schemeClr val="lt1"/>
                </a:solidFill>
                <a:latin typeface="Crimson Pro Black"/>
                <a:ea typeface="Crimson Pro Black"/>
                <a:cs typeface="Crimson Pro Black"/>
                <a:sym typeface="Crimson Pro Black"/>
              </a:endParaRPr>
            </a:p>
          </p:txBody>
        </p:sp>
        <p:sp>
          <p:nvSpPr>
            <p:cNvPr id="791" name="Google Shape;791;p80"/>
            <p:cNvSpPr txBox="1"/>
            <p:nvPr/>
          </p:nvSpPr>
          <p:spPr>
            <a:xfrm>
              <a:off x="2560443" y="1587875"/>
              <a:ext cx="1178700" cy="976800"/>
            </a:xfrm>
            <a:prstGeom prst="rect">
              <a:avLst/>
            </a:prstGeom>
            <a:noFill/>
            <a:ln>
              <a:noFill/>
            </a:ln>
          </p:spPr>
          <p:txBody>
            <a:bodyPr anchorCtr="0" anchor="ctr" bIns="137150" lIns="91425" spcFirstLastPara="1" rIns="91425" wrap="square" tIns="137150">
              <a:normAutofit/>
            </a:bodyPr>
            <a:lstStyle/>
            <a:p>
              <a:pPr indent="0" lvl="0" marL="0" rtl="0" algn="l">
                <a:spcBef>
                  <a:spcPts val="0"/>
                </a:spcBef>
                <a:spcAft>
                  <a:spcPts val="0"/>
                </a:spcAft>
                <a:buNone/>
              </a:pPr>
              <a:r>
                <a:rPr lang="en" sz="2800">
                  <a:solidFill>
                    <a:schemeClr val="lt1"/>
                  </a:solidFill>
                  <a:latin typeface="Crimson Pro Black"/>
                  <a:ea typeface="Crimson Pro Black"/>
                  <a:cs typeface="Crimson Pro Black"/>
                  <a:sym typeface="Crimson Pro Black"/>
                </a:rPr>
                <a:t>$36k</a:t>
              </a:r>
              <a:endParaRPr sz="2800">
                <a:solidFill>
                  <a:schemeClr val="lt1"/>
                </a:solidFill>
                <a:latin typeface="Crimson Pro Black"/>
                <a:ea typeface="Crimson Pro Black"/>
                <a:cs typeface="Crimson Pro Black"/>
                <a:sym typeface="Crimson Pro Black"/>
              </a:endParaRPr>
            </a:p>
          </p:txBody>
        </p:sp>
        <p:sp>
          <p:nvSpPr>
            <p:cNvPr id="792" name="Google Shape;792;p80"/>
            <p:cNvSpPr txBox="1"/>
            <p:nvPr/>
          </p:nvSpPr>
          <p:spPr>
            <a:xfrm>
              <a:off x="2560443" y="2570375"/>
              <a:ext cx="1178700" cy="976800"/>
            </a:xfrm>
            <a:prstGeom prst="rect">
              <a:avLst/>
            </a:prstGeom>
            <a:noFill/>
            <a:ln>
              <a:noFill/>
            </a:ln>
          </p:spPr>
          <p:txBody>
            <a:bodyPr anchorCtr="0" anchor="ctr" bIns="137150" lIns="91425" spcFirstLastPara="1" rIns="91425" wrap="square" tIns="137150">
              <a:normAutofit/>
            </a:bodyPr>
            <a:lstStyle/>
            <a:p>
              <a:pPr indent="0" lvl="0" marL="0" rtl="0" algn="l">
                <a:spcBef>
                  <a:spcPts val="0"/>
                </a:spcBef>
                <a:spcAft>
                  <a:spcPts val="0"/>
                </a:spcAft>
                <a:buNone/>
              </a:pPr>
              <a:r>
                <a:rPr lang="en" sz="2800">
                  <a:solidFill>
                    <a:schemeClr val="lt1"/>
                  </a:solidFill>
                  <a:latin typeface="Crimson Pro Black"/>
                  <a:ea typeface="Crimson Pro Black"/>
                  <a:cs typeface="Crimson Pro Black"/>
                  <a:sym typeface="Crimson Pro Black"/>
                </a:rPr>
                <a:t>$10k</a:t>
              </a:r>
              <a:endParaRPr sz="2800">
                <a:solidFill>
                  <a:schemeClr val="lt1"/>
                </a:solidFill>
                <a:latin typeface="Crimson Pro Black"/>
                <a:ea typeface="Crimson Pro Black"/>
                <a:cs typeface="Crimson Pro Black"/>
                <a:sym typeface="Crimson Pro Black"/>
              </a:endParaRPr>
            </a:p>
          </p:txBody>
        </p:sp>
        <p:sp>
          <p:nvSpPr>
            <p:cNvPr id="793" name="Google Shape;793;p80"/>
            <p:cNvSpPr txBox="1"/>
            <p:nvPr/>
          </p:nvSpPr>
          <p:spPr>
            <a:xfrm>
              <a:off x="2560443" y="3541950"/>
              <a:ext cx="1178700" cy="973800"/>
            </a:xfrm>
            <a:prstGeom prst="rect">
              <a:avLst/>
            </a:prstGeom>
            <a:noFill/>
            <a:ln>
              <a:noFill/>
            </a:ln>
          </p:spPr>
          <p:txBody>
            <a:bodyPr anchorCtr="0" anchor="ctr" bIns="137150" lIns="91425" spcFirstLastPara="1" rIns="91425" wrap="square" tIns="137150">
              <a:normAutofit/>
            </a:bodyPr>
            <a:lstStyle/>
            <a:p>
              <a:pPr indent="0" lvl="0" marL="0" rtl="0" algn="l">
                <a:spcBef>
                  <a:spcPts val="0"/>
                </a:spcBef>
                <a:spcAft>
                  <a:spcPts val="0"/>
                </a:spcAft>
                <a:buNone/>
              </a:pPr>
              <a:r>
                <a:rPr lang="en" sz="2800">
                  <a:solidFill>
                    <a:schemeClr val="lt1"/>
                  </a:solidFill>
                  <a:latin typeface="Crimson Pro Black"/>
                  <a:ea typeface="Crimson Pro Black"/>
                  <a:cs typeface="Crimson Pro Black"/>
                  <a:sym typeface="Crimson Pro Black"/>
                </a:rPr>
                <a:t>$2k</a:t>
              </a:r>
              <a:endParaRPr sz="2800">
                <a:solidFill>
                  <a:schemeClr val="lt1"/>
                </a:solidFill>
                <a:latin typeface="Crimson Pro Black"/>
                <a:ea typeface="Crimson Pro Black"/>
                <a:cs typeface="Crimson Pro Black"/>
                <a:sym typeface="Crimson Pro Black"/>
              </a:endParaRPr>
            </a:p>
          </p:txBody>
        </p:sp>
        <p:cxnSp>
          <p:nvCxnSpPr>
            <p:cNvPr id="794" name="Google Shape;794;p80"/>
            <p:cNvCxnSpPr/>
            <p:nvPr/>
          </p:nvCxnSpPr>
          <p:spPr>
            <a:xfrm rot="10800000">
              <a:off x="2428889" y="1598800"/>
              <a:ext cx="4286400" cy="0"/>
            </a:xfrm>
            <a:prstGeom prst="straightConnector1">
              <a:avLst/>
            </a:prstGeom>
            <a:noFill/>
            <a:ln cap="flat" cmpd="sng" w="9525">
              <a:solidFill>
                <a:srgbClr val="000000"/>
              </a:solidFill>
              <a:prstDash val="solid"/>
              <a:round/>
              <a:headEnd len="med" w="med" type="none"/>
              <a:tailEnd len="med" w="med" type="none"/>
            </a:ln>
          </p:spPr>
        </p:cxnSp>
        <p:cxnSp>
          <p:nvCxnSpPr>
            <p:cNvPr id="795" name="Google Shape;795;p80"/>
            <p:cNvCxnSpPr/>
            <p:nvPr/>
          </p:nvCxnSpPr>
          <p:spPr>
            <a:xfrm rot="10800000">
              <a:off x="2428889" y="2564675"/>
              <a:ext cx="4286400" cy="0"/>
            </a:xfrm>
            <a:prstGeom prst="straightConnector1">
              <a:avLst/>
            </a:prstGeom>
            <a:noFill/>
            <a:ln cap="flat" cmpd="sng" w="9525">
              <a:solidFill>
                <a:srgbClr val="000000"/>
              </a:solidFill>
              <a:prstDash val="solid"/>
              <a:round/>
              <a:headEnd len="med" w="med" type="none"/>
              <a:tailEnd len="med" w="med" type="none"/>
            </a:ln>
          </p:spPr>
        </p:cxnSp>
        <p:cxnSp>
          <p:nvCxnSpPr>
            <p:cNvPr id="796" name="Google Shape;796;p80"/>
            <p:cNvCxnSpPr/>
            <p:nvPr/>
          </p:nvCxnSpPr>
          <p:spPr>
            <a:xfrm rot="10800000">
              <a:off x="2428889" y="3536188"/>
              <a:ext cx="4286400" cy="0"/>
            </a:xfrm>
            <a:prstGeom prst="straightConnector1">
              <a:avLst/>
            </a:prstGeom>
            <a:noFill/>
            <a:ln cap="flat" cmpd="sng" w="9525">
              <a:solidFill>
                <a:srgbClr val="000000"/>
              </a:solidFill>
              <a:prstDash val="solid"/>
              <a:round/>
              <a:headEnd len="med" w="med" type="none"/>
              <a:tailEnd len="med" w="med" type="none"/>
            </a:ln>
          </p:spPr>
        </p:cxnSp>
        <p:cxnSp>
          <p:nvCxnSpPr>
            <p:cNvPr id="797" name="Google Shape;797;p80"/>
            <p:cNvCxnSpPr/>
            <p:nvPr/>
          </p:nvCxnSpPr>
          <p:spPr>
            <a:xfrm rot="10800000">
              <a:off x="2428889" y="4514600"/>
              <a:ext cx="4286400" cy="0"/>
            </a:xfrm>
            <a:prstGeom prst="straightConnector1">
              <a:avLst/>
            </a:prstGeom>
            <a:noFill/>
            <a:ln cap="flat" cmpd="sng" w="9525">
              <a:solidFill>
                <a:srgbClr val="000000"/>
              </a:solidFill>
              <a:prstDash val="solid"/>
              <a:round/>
              <a:headEnd len="med" w="med" type="none"/>
              <a:tailEnd len="med" w="med" type="none"/>
            </a:ln>
          </p:spPr>
        </p:cxnSp>
      </p:grpSp>
      <p:grpSp>
        <p:nvGrpSpPr>
          <p:cNvPr id="798" name="Google Shape;798;p80"/>
          <p:cNvGrpSpPr/>
          <p:nvPr/>
        </p:nvGrpSpPr>
        <p:grpSpPr>
          <a:xfrm>
            <a:off x="4664719" y="542781"/>
            <a:ext cx="4406561" cy="3091914"/>
            <a:chOff x="2428889" y="622000"/>
            <a:chExt cx="4406561" cy="3899500"/>
          </a:xfrm>
        </p:grpSpPr>
        <p:sp>
          <p:nvSpPr>
            <p:cNvPr id="799" name="Google Shape;799;p80"/>
            <p:cNvSpPr txBox="1"/>
            <p:nvPr/>
          </p:nvSpPr>
          <p:spPr>
            <a:xfrm>
              <a:off x="3739150" y="622000"/>
              <a:ext cx="3096300" cy="976800"/>
            </a:xfrm>
            <a:prstGeom prst="rect">
              <a:avLst/>
            </a:prstGeom>
            <a:noFill/>
            <a:ln>
              <a:noFill/>
            </a:ln>
          </p:spPr>
          <p:txBody>
            <a:bodyPr anchorCtr="0" anchor="ctr" bIns="137150" lIns="0" spcFirstLastPara="1" rIns="0" wrap="square" tIns="137150">
              <a:normAutofit/>
            </a:bodyPr>
            <a:lstStyle/>
            <a:p>
              <a:pPr indent="0" lvl="0" marL="0" rtl="0" algn="l">
                <a:spcBef>
                  <a:spcPts val="0"/>
                </a:spcBef>
                <a:spcAft>
                  <a:spcPts val="0"/>
                </a:spcAft>
                <a:buNone/>
              </a:pPr>
              <a:r>
                <a:rPr lang="en" sz="2400">
                  <a:latin typeface="Space Grotesk"/>
                  <a:ea typeface="Space Grotesk"/>
                  <a:cs typeface="Space Grotesk"/>
                  <a:sym typeface="Space Grotesk"/>
                </a:rPr>
                <a:t>Camera Footage</a:t>
              </a:r>
              <a:endParaRPr sz="2400">
                <a:solidFill>
                  <a:srgbClr val="000000"/>
                </a:solidFill>
                <a:latin typeface="Space Grotesk"/>
                <a:ea typeface="Space Grotesk"/>
                <a:cs typeface="Space Grotesk"/>
                <a:sym typeface="Space Grotesk"/>
              </a:endParaRPr>
            </a:p>
          </p:txBody>
        </p:sp>
        <p:sp>
          <p:nvSpPr>
            <p:cNvPr id="800" name="Google Shape;800;p80"/>
            <p:cNvSpPr txBox="1"/>
            <p:nvPr/>
          </p:nvSpPr>
          <p:spPr>
            <a:xfrm>
              <a:off x="3739160" y="1587875"/>
              <a:ext cx="2972100" cy="976800"/>
            </a:xfrm>
            <a:prstGeom prst="rect">
              <a:avLst/>
            </a:prstGeom>
            <a:noFill/>
            <a:ln>
              <a:noFill/>
            </a:ln>
          </p:spPr>
          <p:txBody>
            <a:bodyPr anchorCtr="0" anchor="ctr" bIns="137150" lIns="0" spcFirstLastPara="1" rIns="0" wrap="square" tIns="137150">
              <a:normAutofit/>
            </a:bodyPr>
            <a:lstStyle/>
            <a:p>
              <a:pPr indent="0" lvl="0" marL="0" rtl="0" algn="l">
                <a:spcBef>
                  <a:spcPts val="0"/>
                </a:spcBef>
                <a:spcAft>
                  <a:spcPts val="0"/>
                </a:spcAft>
                <a:buNone/>
              </a:pPr>
              <a:r>
                <a:rPr lang="en" sz="2400">
                  <a:latin typeface="Space Grotesk"/>
                  <a:ea typeface="Space Grotesk"/>
                  <a:cs typeface="Space Grotesk"/>
                  <a:sym typeface="Space Grotesk"/>
                </a:rPr>
                <a:t>App </a:t>
              </a:r>
              <a:r>
                <a:rPr lang="en" sz="2400">
                  <a:latin typeface="Space Grotesk"/>
                  <a:ea typeface="Space Grotesk"/>
                  <a:cs typeface="Space Grotesk"/>
                  <a:sym typeface="Space Grotesk"/>
                </a:rPr>
                <a:t>Maintenance</a:t>
              </a:r>
              <a:r>
                <a:rPr lang="en" sz="2400">
                  <a:latin typeface="Space Grotesk"/>
                  <a:ea typeface="Space Grotesk"/>
                  <a:cs typeface="Space Grotesk"/>
                  <a:sym typeface="Space Grotesk"/>
                </a:rPr>
                <a:t> </a:t>
              </a:r>
              <a:endParaRPr sz="2400">
                <a:solidFill>
                  <a:srgbClr val="000000"/>
                </a:solidFill>
                <a:latin typeface="Space Grotesk"/>
                <a:ea typeface="Space Grotesk"/>
                <a:cs typeface="Space Grotesk"/>
                <a:sym typeface="Space Grotesk"/>
              </a:endParaRPr>
            </a:p>
          </p:txBody>
        </p:sp>
        <p:sp>
          <p:nvSpPr>
            <p:cNvPr id="801" name="Google Shape;801;p80"/>
            <p:cNvSpPr txBox="1"/>
            <p:nvPr/>
          </p:nvSpPr>
          <p:spPr>
            <a:xfrm>
              <a:off x="3739160" y="2564850"/>
              <a:ext cx="2976000" cy="976800"/>
            </a:xfrm>
            <a:prstGeom prst="rect">
              <a:avLst/>
            </a:prstGeom>
            <a:noFill/>
            <a:ln>
              <a:noFill/>
            </a:ln>
          </p:spPr>
          <p:txBody>
            <a:bodyPr anchorCtr="0" anchor="ctr" bIns="137150" lIns="0" spcFirstLastPara="1" rIns="0" wrap="square" tIns="137150">
              <a:normAutofit/>
            </a:bodyPr>
            <a:lstStyle/>
            <a:p>
              <a:pPr indent="0" lvl="0" marL="0" rtl="0" algn="l">
                <a:lnSpc>
                  <a:spcPct val="90000"/>
                </a:lnSpc>
                <a:spcBef>
                  <a:spcPts val="0"/>
                </a:spcBef>
                <a:spcAft>
                  <a:spcPts val="0"/>
                </a:spcAft>
                <a:buNone/>
              </a:pPr>
              <a:r>
                <a:rPr lang="en" sz="2400">
                  <a:latin typeface="Space Grotesk"/>
                  <a:ea typeface="Space Grotesk"/>
                  <a:cs typeface="Space Grotesk"/>
                  <a:sym typeface="Space Grotesk"/>
                </a:rPr>
                <a:t>Data Storage</a:t>
              </a:r>
              <a:endParaRPr sz="2400">
                <a:solidFill>
                  <a:srgbClr val="000000"/>
                </a:solidFill>
                <a:latin typeface="Space Grotesk"/>
                <a:ea typeface="Space Grotesk"/>
                <a:cs typeface="Space Grotesk"/>
                <a:sym typeface="Space Grotesk"/>
              </a:endParaRPr>
            </a:p>
          </p:txBody>
        </p:sp>
        <p:sp>
          <p:nvSpPr>
            <p:cNvPr id="802" name="Google Shape;802;p80"/>
            <p:cNvSpPr txBox="1"/>
            <p:nvPr/>
          </p:nvSpPr>
          <p:spPr>
            <a:xfrm>
              <a:off x="3742997" y="3547700"/>
              <a:ext cx="2972100" cy="973800"/>
            </a:xfrm>
            <a:prstGeom prst="rect">
              <a:avLst/>
            </a:prstGeom>
            <a:noFill/>
            <a:ln>
              <a:noFill/>
            </a:ln>
          </p:spPr>
          <p:txBody>
            <a:bodyPr anchorCtr="0" anchor="ctr" bIns="137150" lIns="0" spcFirstLastPara="1" rIns="0" wrap="square" tIns="137150">
              <a:normAutofit/>
            </a:bodyPr>
            <a:lstStyle/>
            <a:p>
              <a:pPr indent="0" lvl="0" marL="0" rtl="0" algn="l">
                <a:spcBef>
                  <a:spcPts val="0"/>
                </a:spcBef>
                <a:spcAft>
                  <a:spcPts val="0"/>
                </a:spcAft>
                <a:buNone/>
              </a:pPr>
              <a:r>
                <a:rPr lang="en" sz="2400">
                  <a:latin typeface="Space Grotesk"/>
                  <a:ea typeface="Space Grotesk"/>
                  <a:cs typeface="Space Grotesk"/>
                  <a:sym typeface="Space Grotesk"/>
                </a:rPr>
                <a:t>Firmware Updates</a:t>
              </a:r>
              <a:endParaRPr sz="2400">
                <a:solidFill>
                  <a:srgbClr val="000000"/>
                </a:solidFill>
                <a:latin typeface="Space Grotesk"/>
                <a:ea typeface="Space Grotesk"/>
                <a:cs typeface="Space Grotesk"/>
                <a:sym typeface="Space Grotesk"/>
              </a:endParaRPr>
            </a:p>
          </p:txBody>
        </p:sp>
        <p:sp>
          <p:nvSpPr>
            <p:cNvPr id="803" name="Google Shape;803;p80"/>
            <p:cNvSpPr txBox="1"/>
            <p:nvPr/>
          </p:nvSpPr>
          <p:spPr>
            <a:xfrm>
              <a:off x="2560443" y="622000"/>
              <a:ext cx="1178700" cy="976800"/>
            </a:xfrm>
            <a:prstGeom prst="rect">
              <a:avLst/>
            </a:prstGeom>
            <a:noFill/>
            <a:ln>
              <a:noFill/>
            </a:ln>
          </p:spPr>
          <p:txBody>
            <a:bodyPr anchorCtr="0" anchor="ctr" bIns="137150" lIns="91425" spcFirstLastPara="1" rIns="91425" wrap="square" tIns="137150">
              <a:normAutofit/>
            </a:bodyPr>
            <a:lstStyle/>
            <a:p>
              <a:pPr indent="0" lvl="0" marL="0" rtl="0" algn="l">
                <a:spcBef>
                  <a:spcPts val="0"/>
                </a:spcBef>
                <a:spcAft>
                  <a:spcPts val="0"/>
                </a:spcAft>
                <a:buNone/>
              </a:pPr>
              <a:r>
                <a:rPr lang="en" sz="2800">
                  <a:solidFill>
                    <a:schemeClr val="lt1"/>
                  </a:solidFill>
                  <a:latin typeface="Crimson Pro Black"/>
                  <a:ea typeface="Crimson Pro Black"/>
                  <a:cs typeface="Crimson Pro Black"/>
                  <a:sym typeface="Crimson Pro Black"/>
                </a:rPr>
                <a:t>$1.7k</a:t>
              </a:r>
              <a:endParaRPr sz="2800">
                <a:solidFill>
                  <a:schemeClr val="lt1"/>
                </a:solidFill>
                <a:latin typeface="Crimson Pro Black"/>
                <a:ea typeface="Crimson Pro Black"/>
                <a:cs typeface="Crimson Pro Black"/>
                <a:sym typeface="Crimson Pro Black"/>
              </a:endParaRPr>
            </a:p>
          </p:txBody>
        </p:sp>
        <p:sp>
          <p:nvSpPr>
            <p:cNvPr id="804" name="Google Shape;804;p80"/>
            <p:cNvSpPr txBox="1"/>
            <p:nvPr/>
          </p:nvSpPr>
          <p:spPr>
            <a:xfrm>
              <a:off x="2428900" y="1587875"/>
              <a:ext cx="1499400" cy="976800"/>
            </a:xfrm>
            <a:prstGeom prst="rect">
              <a:avLst/>
            </a:prstGeom>
            <a:noFill/>
            <a:ln>
              <a:noFill/>
            </a:ln>
          </p:spPr>
          <p:txBody>
            <a:bodyPr anchorCtr="0" anchor="ctr" bIns="137150" lIns="91425" spcFirstLastPara="1" rIns="91425" wrap="square" tIns="137150">
              <a:normAutofit/>
            </a:bodyPr>
            <a:lstStyle/>
            <a:p>
              <a:pPr indent="0" lvl="0" marL="0" rtl="0" algn="l">
                <a:spcBef>
                  <a:spcPts val="0"/>
                </a:spcBef>
                <a:spcAft>
                  <a:spcPts val="0"/>
                </a:spcAft>
                <a:buNone/>
              </a:pPr>
              <a:r>
                <a:rPr lang="en" sz="2800">
                  <a:solidFill>
                    <a:schemeClr val="lt1"/>
                  </a:solidFill>
                  <a:latin typeface="Crimson Pro Black"/>
                  <a:ea typeface="Crimson Pro Black"/>
                  <a:cs typeface="Crimson Pro Black"/>
                  <a:sym typeface="Crimson Pro Black"/>
                </a:rPr>
                <a:t>$22.5k</a:t>
              </a:r>
              <a:endParaRPr sz="2800">
                <a:solidFill>
                  <a:schemeClr val="lt1"/>
                </a:solidFill>
                <a:latin typeface="Crimson Pro Black"/>
                <a:ea typeface="Crimson Pro Black"/>
                <a:cs typeface="Crimson Pro Black"/>
                <a:sym typeface="Crimson Pro Black"/>
              </a:endParaRPr>
            </a:p>
          </p:txBody>
        </p:sp>
        <p:sp>
          <p:nvSpPr>
            <p:cNvPr id="805" name="Google Shape;805;p80"/>
            <p:cNvSpPr txBox="1"/>
            <p:nvPr/>
          </p:nvSpPr>
          <p:spPr>
            <a:xfrm>
              <a:off x="2560443" y="2570375"/>
              <a:ext cx="1178700" cy="976800"/>
            </a:xfrm>
            <a:prstGeom prst="rect">
              <a:avLst/>
            </a:prstGeom>
            <a:noFill/>
            <a:ln>
              <a:noFill/>
            </a:ln>
          </p:spPr>
          <p:txBody>
            <a:bodyPr anchorCtr="0" anchor="ctr" bIns="137150" lIns="91425" spcFirstLastPara="1" rIns="91425" wrap="square" tIns="137150">
              <a:normAutofit/>
            </a:bodyPr>
            <a:lstStyle/>
            <a:p>
              <a:pPr indent="0" lvl="0" marL="0" rtl="0" algn="l">
                <a:spcBef>
                  <a:spcPts val="0"/>
                </a:spcBef>
                <a:spcAft>
                  <a:spcPts val="0"/>
                </a:spcAft>
                <a:buNone/>
              </a:pPr>
              <a:r>
                <a:rPr lang="en" sz="2800">
                  <a:solidFill>
                    <a:schemeClr val="lt1"/>
                  </a:solidFill>
                  <a:latin typeface="Crimson Pro Black"/>
                  <a:ea typeface="Crimson Pro Black"/>
                  <a:cs typeface="Crimson Pro Black"/>
                  <a:sym typeface="Crimson Pro Black"/>
                </a:rPr>
                <a:t>$84</a:t>
              </a:r>
              <a:endParaRPr sz="2800">
                <a:solidFill>
                  <a:schemeClr val="lt1"/>
                </a:solidFill>
                <a:latin typeface="Crimson Pro Black"/>
                <a:ea typeface="Crimson Pro Black"/>
                <a:cs typeface="Crimson Pro Black"/>
                <a:sym typeface="Crimson Pro Black"/>
              </a:endParaRPr>
            </a:p>
          </p:txBody>
        </p:sp>
        <p:sp>
          <p:nvSpPr>
            <p:cNvPr id="806" name="Google Shape;806;p80"/>
            <p:cNvSpPr txBox="1"/>
            <p:nvPr/>
          </p:nvSpPr>
          <p:spPr>
            <a:xfrm>
              <a:off x="2560443" y="3541950"/>
              <a:ext cx="1178700" cy="973800"/>
            </a:xfrm>
            <a:prstGeom prst="rect">
              <a:avLst/>
            </a:prstGeom>
            <a:noFill/>
            <a:ln>
              <a:noFill/>
            </a:ln>
          </p:spPr>
          <p:txBody>
            <a:bodyPr anchorCtr="0" anchor="ctr" bIns="137150" lIns="91425" spcFirstLastPara="1" rIns="91425" wrap="square" tIns="137150">
              <a:normAutofit/>
            </a:bodyPr>
            <a:lstStyle/>
            <a:p>
              <a:pPr indent="0" lvl="0" marL="0" rtl="0" algn="l">
                <a:spcBef>
                  <a:spcPts val="0"/>
                </a:spcBef>
                <a:spcAft>
                  <a:spcPts val="0"/>
                </a:spcAft>
                <a:buNone/>
              </a:pPr>
              <a:r>
                <a:rPr lang="en" sz="2800">
                  <a:solidFill>
                    <a:schemeClr val="lt1"/>
                  </a:solidFill>
                  <a:latin typeface="Crimson Pro Black"/>
                  <a:ea typeface="Crimson Pro Black"/>
                  <a:cs typeface="Crimson Pro Black"/>
                  <a:sym typeface="Crimson Pro Black"/>
                </a:rPr>
                <a:t>$20k</a:t>
              </a:r>
              <a:endParaRPr sz="2800">
                <a:solidFill>
                  <a:schemeClr val="lt1"/>
                </a:solidFill>
                <a:latin typeface="Crimson Pro Black"/>
                <a:ea typeface="Crimson Pro Black"/>
                <a:cs typeface="Crimson Pro Black"/>
                <a:sym typeface="Crimson Pro Black"/>
              </a:endParaRPr>
            </a:p>
          </p:txBody>
        </p:sp>
        <p:cxnSp>
          <p:nvCxnSpPr>
            <p:cNvPr id="807" name="Google Shape;807;p80"/>
            <p:cNvCxnSpPr/>
            <p:nvPr/>
          </p:nvCxnSpPr>
          <p:spPr>
            <a:xfrm rot="10800000">
              <a:off x="2428889" y="1598800"/>
              <a:ext cx="4286400" cy="0"/>
            </a:xfrm>
            <a:prstGeom prst="straightConnector1">
              <a:avLst/>
            </a:prstGeom>
            <a:noFill/>
            <a:ln cap="flat" cmpd="sng" w="9525">
              <a:solidFill>
                <a:srgbClr val="000000"/>
              </a:solidFill>
              <a:prstDash val="solid"/>
              <a:round/>
              <a:headEnd len="med" w="med" type="none"/>
              <a:tailEnd len="med" w="med" type="none"/>
            </a:ln>
          </p:spPr>
        </p:cxnSp>
        <p:cxnSp>
          <p:nvCxnSpPr>
            <p:cNvPr id="808" name="Google Shape;808;p80"/>
            <p:cNvCxnSpPr/>
            <p:nvPr/>
          </p:nvCxnSpPr>
          <p:spPr>
            <a:xfrm rot="10800000">
              <a:off x="2428889" y="2564675"/>
              <a:ext cx="4286400" cy="0"/>
            </a:xfrm>
            <a:prstGeom prst="straightConnector1">
              <a:avLst/>
            </a:prstGeom>
            <a:noFill/>
            <a:ln cap="flat" cmpd="sng" w="9525">
              <a:solidFill>
                <a:srgbClr val="000000"/>
              </a:solidFill>
              <a:prstDash val="solid"/>
              <a:round/>
              <a:headEnd len="med" w="med" type="none"/>
              <a:tailEnd len="med" w="med" type="none"/>
            </a:ln>
          </p:spPr>
        </p:cxnSp>
        <p:cxnSp>
          <p:nvCxnSpPr>
            <p:cNvPr id="809" name="Google Shape;809;p80"/>
            <p:cNvCxnSpPr/>
            <p:nvPr/>
          </p:nvCxnSpPr>
          <p:spPr>
            <a:xfrm rot="10800000">
              <a:off x="2428889" y="3536188"/>
              <a:ext cx="4286400" cy="0"/>
            </a:xfrm>
            <a:prstGeom prst="straightConnector1">
              <a:avLst/>
            </a:prstGeom>
            <a:noFill/>
            <a:ln cap="flat" cmpd="sng" w="9525">
              <a:solidFill>
                <a:srgbClr val="000000"/>
              </a:solidFill>
              <a:prstDash val="solid"/>
              <a:round/>
              <a:headEnd len="med" w="med" type="none"/>
              <a:tailEnd len="med" w="med" type="none"/>
            </a:ln>
          </p:spPr>
        </p:cxnSp>
        <p:cxnSp>
          <p:nvCxnSpPr>
            <p:cNvPr id="810" name="Google Shape;810;p80"/>
            <p:cNvCxnSpPr/>
            <p:nvPr/>
          </p:nvCxnSpPr>
          <p:spPr>
            <a:xfrm rot="10800000">
              <a:off x="2428889" y="4514600"/>
              <a:ext cx="4286400" cy="0"/>
            </a:xfrm>
            <a:prstGeom prst="straightConnector1">
              <a:avLst/>
            </a:prstGeom>
            <a:noFill/>
            <a:ln cap="flat" cmpd="sng" w="9525">
              <a:solidFill>
                <a:srgbClr val="000000"/>
              </a:solidFill>
              <a:prstDash val="solid"/>
              <a:round/>
              <a:headEnd len="med" w="med" type="none"/>
              <a:tailEnd len="med" w="med" type="none"/>
            </a:ln>
          </p:spPr>
        </p:cxnSp>
      </p:grpSp>
      <p:grpSp>
        <p:nvGrpSpPr>
          <p:cNvPr id="811" name="Google Shape;811;p80"/>
          <p:cNvGrpSpPr/>
          <p:nvPr/>
        </p:nvGrpSpPr>
        <p:grpSpPr>
          <a:xfrm>
            <a:off x="198001" y="3743731"/>
            <a:ext cx="4406561" cy="1540347"/>
            <a:chOff x="2428889" y="622000"/>
            <a:chExt cx="4406561" cy="1942675"/>
          </a:xfrm>
        </p:grpSpPr>
        <p:sp>
          <p:nvSpPr>
            <p:cNvPr id="812" name="Google Shape;812;p80"/>
            <p:cNvSpPr txBox="1"/>
            <p:nvPr/>
          </p:nvSpPr>
          <p:spPr>
            <a:xfrm>
              <a:off x="3739150" y="622000"/>
              <a:ext cx="3096300" cy="976800"/>
            </a:xfrm>
            <a:prstGeom prst="rect">
              <a:avLst/>
            </a:prstGeom>
            <a:noFill/>
            <a:ln>
              <a:noFill/>
            </a:ln>
          </p:spPr>
          <p:txBody>
            <a:bodyPr anchorCtr="0" anchor="ctr" bIns="137150" lIns="0" spcFirstLastPara="1" rIns="0" wrap="square" tIns="137150">
              <a:normAutofit/>
            </a:bodyPr>
            <a:lstStyle/>
            <a:p>
              <a:pPr indent="0" lvl="0" marL="0" rtl="0" algn="l">
                <a:spcBef>
                  <a:spcPts val="0"/>
                </a:spcBef>
                <a:spcAft>
                  <a:spcPts val="0"/>
                </a:spcAft>
                <a:buNone/>
              </a:pPr>
              <a:r>
                <a:rPr lang="en" sz="2400">
                  <a:latin typeface="Space Grotesk"/>
                  <a:ea typeface="Space Grotesk"/>
                  <a:cs typeface="Space Grotesk"/>
                  <a:sym typeface="Space Grotesk"/>
                </a:rPr>
                <a:t>CRM Tools</a:t>
              </a:r>
              <a:endParaRPr sz="2400">
                <a:solidFill>
                  <a:srgbClr val="000000"/>
                </a:solidFill>
                <a:latin typeface="Space Grotesk"/>
                <a:ea typeface="Space Grotesk"/>
                <a:cs typeface="Space Grotesk"/>
                <a:sym typeface="Space Grotesk"/>
              </a:endParaRPr>
            </a:p>
          </p:txBody>
        </p:sp>
        <p:sp>
          <p:nvSpPr>
            <p:cNvPr id="813" name="Google Shape;813;p80"/>
            <p:cNvSpPr txBox="1"/>
            <p:nvPr/>
          </p:nvSpPr>
          <p:spPr>
            <a:xfrm>
              <a:off x="3739160" y="1587875"/>
              <a:ext cx="2972100" cy="976800"/>
            </a:xfrm>
            <a:prstGeom prst="rect">
              <a:avLst/>
            </a:prstGeom>
            <a:noFill/>
            <a:ln>
              <a:noFill/>
            </a:ln>
          </p:spPr>
          <p:txBody>
            <a:bodyPr anchorCtr="0" anchor="ctr" bIns="137150" lIns="0" spcFirstLastPara="1" rIns="0" wrap="square" tIns="137150">
              <a:normAutofit/>
            </a:bodyPr>
            <a:lstStyle/>
            <a:p>
              <a:pPr indent="0" lvl="0" marL="0" rtl="0" algn="l">
                <a:spcBef>
                  <a:spcPts val="0"/>
                </a:spcBef>
                <a:spcAft>
                  <a:spcPts val="0"/>
                </a:spcAft>
                <a:buNone/>
              </a:pPr>
              <a:r>
                <a:rPr lang="en" sz="2400">
                  <a:latin typeface="Space Grotesk"/>
                  <a:ea typeface="Space Grotesk"/>
                  <a:cs typeface="Space Grotesk"/>
                  <a:sym typeface="Space Grotesk"/>
                </a:rPr>
                <a:t>Vet Partnerships</a:t>
              </a:r>
              <a:endParaRPr sz="2400">
                <a:solidFill>
                  <a:srgbClr val="000000"/>
                </a:solidFill>
                <a:latin typeface="Space Grotesk"/>
                <a:ea typeface="Space Grotesk"/>
                <a:cs typeface="Space Grotesk"/>
                <a:sym typeface="Space Grotesk"/>
              </a:endParaRPr>
            </a:p>
          </p:txBody>
        </p:sp>
        <p:sp>
          <p:nvSpPr>
            <p:cNvPr id="814" name="Google Shape;814;p80"/>
            <p:cNvSpPr txBox="1"/>
            <p:nvPr/>
          </p:nvSpPr>
          <p:spPr>
            <a:xfrm>
              <a:off x="2560443" y="622000"/>
              <a:ext cx="1178700" cy="976800"/>
            </a:xfrm>
            <a:prstGeom prst="rect">
              <a:avLst/>
            </a:prstGeom>
            <a:noFill/>
            <a:ln>
              <a:noFill/>
            </a:ln>
          </p:spPr>
          <p:txBody>
            <a:bodyPr anchorCtr="0" anchor="ctr" bIns="137150" lIns="91425" spcFirstLastPara="1" rIns="91425" wrap="square" tIns="137150">
              <a:normAutofit/>
            </a:bodyPr>
            <a:lstStyle/>
            <a:p>
              <a:pPr indent="0" lvl="0" marL="0" rtl="0" algn="l">
                <a:spcBef>
                  <a:spcPts val="0"/>
                </a:spcBef>
                <a:spcAft>
                  <a:spcPts val="0"/>
                </a:spcAft>
                <a:buNone/>
              </a:pPr>
              <a:r>
                <a:rPr lang="en" sz="2800">
                  <a:solidFill>
                    <a:schemeClr val="lt1"/>
                  </a:solidFill>
                  <a:latin typeface="Crimson Pro Black"/>
                  <a:ea typeface="Crimson Pro Black"/>
                  <a:cs typeface="Crimson Pro Black"/>
                  <a:sym typeface="Crimson Pro Black"/>
                </a:rPr>
                <a:t>$3.6k</a:t>
              </a:r>
              <a:endParaRPr sz="2800">
                <a:solidFill>
                  <a:schemeClr val="lt1"/>
                </a:solidFill>
                <a:latin typeface="Crimson Pro Black"/>
                <a:ea typeface="Crimson Pro Black"/>
                <a:cs typeface="Crimson Pro Black"/>
                <a:sym typeface="Crimson Pro Black"/>
              </a:endParaRPr>
            </a:p>
          </p:txBody>
        </p:sp>
        <p:sp>
          <p:nvSpPr>
            <p:cNvPr id="815" name="Google Shape;815;p80"/>
            <p:cNvSpPr txBox="1"/>
            <p:nvPr/>
          </p:nvSpPr>
          <p:spPr>
            <a:xfrm>
              <a:off x="2560443" y="1587780"/>
              <a:ext cx="1178700" cy="976800"/>
            </a:xfrm>
            <a:prstGeom prst="rect">
              <a:avLst/>
            </a:prstGeom>
            <a:noFill/>
            <a:ln>
              <a:noFill/>
            </a:ln>
          </p:spPr>
          <p:txBody>
            <a:bodyPr anchorCtr="0" anchor="ctr" bIns="137150" lIns="91425" spcFirstLastPara="1" rIns="91425" wrap="square" tIns="137150">
              <a:normAutofit/>
            </a:bodyPr>
            <a:lstStyle/>
            <a:p>
              <a:pPr indent="0" lvl="0" marL="0" rtl="0" algn="l">
                <a:spcBef>
                  <a:spcPts val="0"/>
                </a:spcBef>
                <a:spcAft>
                  <a:spcPts val="0"/>
                </a:spcAft>
                <a:buNone/>
              </a:pPr>
              <a:r>
                <a:rPr lang="en" sz="2800">
                  <a:solidFill>
                    <a:schemeClr val="lt1"/>
                  </a:solidFill>
                  <a:latin typeface="Crimson Pro Black"/>
                  <a:ea typeface="Crimson Pro Black"/>
                  <a:cs typeface="Crimson Pro Black"/>
                  <a:sym typeface="Crimson Pro Black"/>
                </a:rPr>
                <a:t>$2.4k</a:t>
              </a:r>
              <a:endParaRPr sz="2800">
                <a:solidFill>
                  <a:schemeClr val="lt1"/>
                </a:solidFill>
                <a:latin typeface="Crimson Pro Black"/>
                <a:ea typeface="Crimson Pro Black"/>
                <a:cs typeface="Crimson Pro Black"/>
                <a:sym typeface="Crimson Pro Black"/>
              </a:endParaRPr>
            </a:p>
          </p:txBody>
        </p:sp>
        <p:cxnSp>
          <p:nvCxnSpPr>
            <p:cNvPr id="816" name="Google Shape;816;p80"/>
            <p:cNvCxnSpPr/>
            <p:nvPr/>
          </p:nvCxnSpPr>
          <p:spPr>
            <a:xfrm rot="10800000">
              <a:off x="2428889" y="1598800"/>
              <a:ext cx="4286400" cy="0"/>
            </a:xfrm>
            <a:prstGeom prst="straightConnector1">
              <a:avLst/>
            </a:prstGeom>
            <a:noFill/>
            <a:ln cap="flat" cmpd="sng" w="9525">
              <a:solidFill>
                <a:srgbClr val="000000"/>
              </a:solidFill>
              <a:prstDash val="solid"/>
              <a:round/>
              <a:headEnd len="med" w="med" type="none"/>
              <a:tailEnd len="med" w="med" type="none"/>
            </a:ln>
          </p:spPr>
        </p:cxnSp>
      </p:grpSp>
      <p:grpSp>
        <p:nvGrpSpPr>
          <p:cNvPr id="817" name="Google Shape;817;p80"/>
          <p:cNvGrpSpPr/>
          <p:nvPr/>
        </p:nvGrpSpPr>
        <p:grpSpPr>
          <a:xfrm>
            <a:off x="4664726" y="3743731"/>
            <a:ext cx="4406561" cy="1540347"/>
            <a:chOff x="2428889" y="622000"/>
            <a:chExt cx="4406561" cy="1942675"/>
          </a:xfrm>
        </p:grpSpPr>
        <p:sp>
          <p:nvSpPr>
            <p:cNvPr id="818" name="Google Shape;818;p80"/>
            <p:cNvSpPr txBox="1"/>
            <p:nvPr/>
          </p:nvSpPr>
          <p:spPr>
            <a:xfrm>
              <a:off x="3739150" y="622000"/>
              <a:ext cx="3096300" cy="976800"/>
            </a:xfrm>
            <a:prstGeom prst="rect">
              <a:avLst/>
            </a:prstGeom>
            <a:noFill/>
            <a:ln>
              <a:noFill/>
            </a:ln>
          </p:spPr>
          <p:txBody>
            <a:bodyPr anchorCtr="0" anchor="ctr" bIns="137150" lIns="0" spcFirstLastPara="1" rIns="0" wrap="square" tIns="137150">
              <a:normAutofit/>
            </a:bodyPr>
            <a:lstStyle/>
            <a:p>
              <a:pPr indent="0" lvl="0" marL="0" rtl="0" algn="l">
                <a:spcBef>
                  <a:spcPts val="0"/>
                </a:spcBef>
                <a:spcAft>
                  <a:spcPts val="0"/>
                </a:spcAft>
                <a:buNone/>
              </a:pPr>
              <a:r>
                <a:rPr lang="en" sz="2400">
                  <a:latin typeface="Space Grotesk"/>
                  <a:ea typeface="Space Grotesk"/>
                  <a:cs typeface="Space Grotesk"/>
                  <a:sym typeface="Space Grotesk"/>
                </a:rPr>
                <a:t>Influencer Marketing</a:t>
              </a:r>
              <a:endParaRPr sz="2400">
                <a:solidFill>
                  <a:srgbClr val="000000"/>
                </a:solidFill>
                <a:latin typeface="Space Grotesk"/>
                <a:ea typeface="Space Grotesk"/>
                <a:cs typeface="Space Grotesk"/>
                <a:sym typeface="Space Grotesk"/>
              </a:endParaRPr>
            </a:p>
          </p:txBody>
        </p:sp>
        <p:sp>
          <p:nvSpPr>
            <p:cNvPr id="819" name="Google Shape;819;p80"/>
            <p:cNvSpPr txBox="1"/>
            <p:nvPr/>
          </p:nvSpPr>
          <p:spPr>
            <a:xfrm>
              <a:off x="3739160" y="1587875"/>
              <a:ext cx="2972100" cy="976800"/>
            </a:xfrm>
            <a:prstGeom prst="rect">
              <a:avLst/>
            </a:prstGeom>
            <a:noFill/>
            <a:ln>
              <a:noFill/>
            </a:ln>
          </p:spPr>
          <p:txBody>
            <a:bodyPr anchorCtr="0" anchor="ctr" bIns="137150" lIns="0" spcFirstLastPara="1" rIns="0" wrap="square" tIns="137150">
              <a:normAutofit/>
            </a:bodyPr>
            <a:lstStyle/>
            <a:p>
              <a:pPr indent="0" lvl="0" marL="0" rtl="0" algn="l">
                <a:spcBef>
                  <a:spcPts val="0"/>
                </a:spcBef>
                <a:spcAft>
                  <a:spcPts val="0"/>
                </a:spcAft>
                <a:buNone/>
              </a:pPr>
              <a:r>
                <a:rPr lang="en" sz="2400">
                  <a:latin typeface="Space Grotesk"/>
                  <a:ea typeface="Space Grotesk"/>
                  <a:cs typeface="Space Grotesk"/>
                  <a:sym typeface="Space Grotesk"/>
                </a:rPr>
                <a:t>Sticker Campaign</a:t>
              </a:r>
              <a:endParaRPr sz="2400">
                <a:solidFill>
                  <a:srgbClr val="000000"/>
                </a:solidFill>
                <a:latin typeface="Space Grotesk"/>
                <a:ea typeface="Space Grotesk"/>
                <a:cs typeface="Space Grotesk"/>
                <a:sym typeface="Space Grotesk"/>
              </a:endParaRPr>
            </a:p>
          </p:txBody>
        </p:sp>
        <p:sp>
          <p:nvSpPr>
            <p:cNvPr id="820" name="Google Shape;820;p80"/>
            <p:cNvSpPr txBox="1"/>
            <p:nvPr/>
          </p:nvSpPr>
          <p:spPr>
            <a:xfrm>
              <a:off x="2560443" y="622000"/>
              <a:ext cx="1178700" cy="976800"/>
            </a:xfrm>
            <a:prstGeom prst="rect">
              <a:avLst/>
            </a:prstGeom>
            <a:noFill/>
            <a:ln>
              <a:noFill/>
            </a:ln>
          </p:spPr>
          <p:txBody>
            <a:bodyPr anchorCtr="0" anchor="ctr" bIns="137150" lIns="91425" spcFirstLastPara="1" rIns="91425" wrap="square" tIns="137150">
              <a:normAutofit/>
            </a:bodyPr>
            <a:lstStyle/>
            <a:p>
              <a:pPr indent="0" lvl="0" marL="0" rtl="0" algn="l">
                <a:spcBef>
                  <a:spcPts val="0"/>
                </a:spcBef>
                <a:spcAft>
                  <a:spcPts val="0"/>
                </a:spcAft>
                <a:buNone/>
              </a:pPr>
              <a:r>
                <a:rPr lang="en" sz="2800">
                  <a:solidFill>
                    <a:schemeClr val="lt1"/>
                  </a:solidFill>
                  <a:latin typeface="Crimson Pro Black"/>
                  <a:ea typeface="Crimson Pro Black"/>
                  <a:cs typeface="Crimson Pro Black"/>
                  <a:sym typeface="Crimson Pro Black"/>
                </a:rPr>
                <a:t>$3k</a:t>
              </a:r>
              <a:endParaRPr sz="2800">
                <a:solidFill>
                  <a:schemeClr val="lt1"/>
                </a:solidFill>
                <a:latin typeface="Crimson Pro Black"/>
                <a:ea typeface="Crimson Pro Black"/>
                <a:cs typeface="Crimson Pro Black"/>
                <a:sym typeface="Crimson Pro Black"/>
              </a:endParaRPr>
            </a:p>
          </p:txBody>
        </p:sp>
        <p:sp>
          <p:nvSpPr>
            <p:cNvPr id="821" name="Google Shape;821;p80"/>
            <p:cNvSpPr txBox="1"/>
            <p:nvPr/>
          </p:nvSpPr>
          <p:spPr>
            <a:xfrm>
              <a:off x="2560443" y="1587780"/>
              <a:ext cx="1178700" cy="976800"/>
            </a:xfrm>
            <a:prstGeom prst="rect">
              <a:avLst/>
            </a:prstGeom>
            <a:noFill/>
            <a:ln>
              <a:noFill/>
            </a:ln>
          </p:spPr>
          <p:txBody>
            <a:bodyPr anchorCtr="0" anchor="ctr" bIns="137150" lIns="91425" spcFirstLastPara="1" rIns="91425" wrap="square" tIns="137150">
              <a:normAutofit/>
            </a:bodyPr>
            <a:lstStyle/>
            <a:p>
              <a:pPr indent="0" lvl="0" marL="0" rtl="0" algn="l">
                <a:spcBef>
                  <a:spcPts val="0"/>
                </a:spcBef>
                <a:spcAft>
                  <a:spcPts val="0"/>
                </a:spcAft>
                <a:buNone/>
              </a:pPr>
              <a:r>
                <a:rPr lang="en" sz="2800">
                  <a:solidFill>
                    <a:schemeClr val="lt1"/>
                  </a:solidFill>
                  <a:latin typeface="Crimson Pro Black"/>
                  <a:ea typeface="Crimson Pro Black"/>
                  <a:cs typeface="Crimson Pro Black"/>
                  <a:sym typeface="Crimson Pro Black"/>
                </a:rPr>
                <a:t>$500</a:t>
              </a:r>
              <a:endParaRPr sz="2800">
                <a:solidFill>
                  <a:schemeClr val="lt1"/>
                </a:solidFill>
                <a:latin typeface="Crimson Pro Black"/>
                <a:ea typeface="Crimson Pro Black"/>
                <a:cs typeface="Crimson Pro Black"/>
                <a:sym typeface="Crimson Pro Black"/>
              </a:endParaRPr>
            </a:p>
          </p:txBody>
        </p:sp>
        <p:cxnSp>
          <p:nvCxnSpPr>
            <p:cNvPr id="822" name="Google Shape;822;p80"/>
            <p:cNvCxnSpPr/>
            <p:nvPr/>
          </p:nvCxnSpPr>
          <p:spPr>
            <a:xfrm rot="10800000">
              <a:off x="2428889" y="1598800"/>
              <a:ext cx="4286400" cy="0"/>
            </a:xfrm>
            <a:prstGeom prst="straightConnector1">
              <a:avLst/>
            </a:prstGeom>
            <a:noFill/>
            <a:ln cap="flat" cmpd="sng" w="9525">
              <a:solidFill>
                <a:srgbClr val="000000"/>
              </a:solidFill>
              <a:prstDash val="solid"/>
              <a:round/>
              <a:headEnd len="med" w="med" type="none"/>
              <a:tailEnd len="med" w="med" type="none"/>
            </a:ln>
          </p:spPr>
        </p:cxnSp>
      </p:grpSp>
      <p:sp>
        <p:nvSpPr>
          <p:cNvPr id="823" name="Google Shape;823;p80"/>
          <p:cNvSpPr txBox="1"/>
          <p:nvPr>
            <p:ph type="title"/>
          </p:nvPr>
        </p:nvSpPr>
        <p:spPr>
          <a:xfrm>
            <a:off x="2463250" y="0"/>
            <a:ext cx="4342800" cy="59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a:solidFill>
                  <a:schemeClr val="lt1"/>
                </a:solidFill>
                <a:latin typeface="Crimson Pro Black"/>
                <a:ea typeface="Crimson Pro Black"/>
                <a:cs typeface="Crimson Pro Black"/>
                <a:sym typeface="Crimson Pro Black"/>
              </a:rPr>
              <a:t>Operations Plan</a:t>
            </a:r>
            <a:endParaRPr b="0">
              <a:solidFill>
                <a:schemeClr val="lt1"/>
              </a:solidFill>
              <a:latin typeface="Crimson Pro Black"/>
              <a:ea typeface="Crimson Pro Black"/>
              <a:cs typeface="Crimson Pro Black"/>
              <a:sym typeface="Crimson Pro Black"/>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27" name="Shape 827"/>
        <p:cNvGrpSpPr/>
        <p:nvPr/>
      </p:nvGrpSpPr>
      <p:grpSpPr>
        <a:xfrm>
          <a:off x="0" y="0"/>
          <a:ext cx="0" cy="0"/>
          <a:chOff x="0" y="0"/>
          <a:chExt cx="0" cy="0"/>
        </a:xfrm>
      </p:grpSpPr>
      <p:sp>
        <p:nvSpPr>
          <p:cNvPr id="828" name="Google Shape;828;p8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pic>
        <p:nvPicPr>
          <p:cNvPr id="829" name="Google Shape;829;p81" title="ChatGPT Image Apr 18, 2025, 05_25_06 PM.png"/>
          <p:cNvPicPr preferRelativeResize="0"/>
          <p:nvPr/>
        </p:nvPicPr>
        <p:blipFill>
          <a:blip r:embed="rId3">
            <a:alphaModFix/>
          </a:blip>
          <a:stretch>
            <a:fillRect/>
          </a:stretch>
        </p:blipFill>
        <p:spPr>
          <a:xfrm>
            <a:off x="1776588" y="152400"/>
            <a:ext cx="5000274" cy="4838700"/>
          </a:xfrm>
          <a:prstGeom prst="rect">
            <a:avLst/>
          </a:prstGeom>
          <a:noFill/>
          <a:ln>
            <a:noFill/>
          </a:ln>
        </p:spPr>
      </p:pic>
      <p:sp>
        <p:nvSpPr>
          <p:cNvPr id="830" name="Google Shape;830;p81"/>
          <p:cNvSpPr txBox="1"/>
          <p:nvPr/>
        </p:nvSpPr>
        <p:spPr>
          <a:xfrm rot="-1681637">
            <a:off x="4165728" y="747761"/>
            <a:ext cx="1319665" cy="33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chemeClr val="lt2"/>
                </a:solidFill>
                <a:latin typeface="Space Grotesk"/>
                <a:ea typeface="Space Grotesk"/>
                <a:cs typeface="Space Grotesk"/>
                <a:sym typeface="Space Grotesk"/>
              </a:rPr>
              <a:t>CFO Cameron</a:t>
            </a:r>
            <a:endParaRPr b="1" sz="1700">
              <a:solidFill>
                <a:schemeClr val="lt2"/>
              </a:solidFill>
              <a:latin typeface="Space Grotesk"/>
              <a:ea typeface="Space Grotesk"/>
              <a:cs typeface="Space Grotesk"/>
              <a:sym typeface="Space Grotesk"/>
            </a:endParaRPr>
          </a:p>
        </p:txBody>
      </p:sp>
      <p:sp>
        <p:nvSpPr>
          <p:cNvPr id="831" name="Google Shape;831;p81"/>
          <p:cNvSpPr txBox="1"/>
          <p:nvPr/>
        </p:nvSpPr>
        <p:spPr>
          <a:xfrm rot="-1061614">
            <a:off x="4914883" y="1852606"/>
            <a:ext cx="1319729" cy="332827"/>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chemeClr val="lt2"/>
                </a:solidFill>
                <a:latin typeface="Space Grotesk"/>
                <a:ea typeface="Space Grotesk"/>
                <a:cs typeface="Space Grotesk"/>
                <a:sym typeface="Space Grotesk"/>
              </a:rPr>
              <a:t>CMO Matt</a:t>
            </a:r>
            <a:endParaRPr b="1" sz="1700">
              <a:solidFill>
                <a:schemeClr val="lt2"/>
              </a:solidFill>
              <a:latin typeface="Space Grotesk"/>
              <a:ea typeface="Space Grotesk"/>
              <a:cs typeface="Space Grotesk"/>
              <a:sym typeface="Space Grotesk"/>
            </a:endParaRPr>
          </a:p>
        </p:txBody>
      </p:sp>
      <p:sp>
        <p:nvSpPr>
          <p:cNvPr id="832" name="Google Shape;832;p81"/>
          <p:cNvSpPr txBox="1"/>
          <p:nvPr/>
        </p:nvSpPr>
        <p:spPr>
          <a:xfrm rot="1923637">
            <a:off x="4750522" y="3095216"/>
            <a:ext cx="1319666" cy="332787"/>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chemeClr val="lt2"/>
                </a:solidFill>
                <a:latin typeface="Space Grotesk"/>
                <a:ea typeface="Space Grotesk"/>
                <a:cs typeface="Space Grotesk"/>
                <a:sym typeface="Space Grotesk"/>
              </a:rPr>
              <a:t>COO Frankie</a:t>
            </a:r>
            <a:endParaRPr b="1" sz="1700">
              <a:solidFill>
                <a:schemeClr val="lt2"/>
              </a:solidFill>
              <a:latin typeface="Space Grotesk"/>
              <a:ea typeface="Space Grotesk"/>
              <a:cs typeface="Space Grotesk"/>
              <a:sym typeface="Space Grotesk"/>
            </a:endParaRPr>
          </a:p>
        </p:txBody>
      </p:sp>
      <p:sp>
        <p:nvSpPr>
          <p:cNvPr id="833" name="Google Shape;833;p81"/>
          <p:cNvSpPr txBox="1"/>
          <p:nvPr/>
        </p:nvSpPr>
        <p:spPr>
          <a:xfrm rot="2047849">
            <a:off x="3779893" y="3891874"/>
            <a:ext cx="1319588" cy="332663"/>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chemeClr val="lt2"/>
                </a:solidFill>
                <a:latin typeface="Space Grotesk"/>
                <a:ea typeface="Space Grotesk"/>
                <a:cs typeface="Space Grotesk"/>
                <a:sym typeface="Space Grotesk"/>
              </a:rPr>
              <a:t>CPO Abby</a:t>
            </a:r>
            <a:endParaRPr b="1" sz="1700">
              <a:solidFill>
                <a:schemeClr val="lt2"/>
              </a:solidFill>
              <a:latin typeface="Space Grotesk"/>
              <a:ea typeface="Space Grotesk"/>
              <a:cs typeface="Space Grotesk"/>
              <a:sym typeface="Space Grotesk"/>
            </a:endParaRPr>
          </a:p>
        </p:txBody>
      </p:sp>
      <p:sp>
        <p:nvSpPr>
          <p:cNvPr id="834" name="Google Shape;834;p81"/>
          <p:cNvSpPr txBox="1"/>
          <p:nvPr/>
        </p:nvSpPr>
        <p:spPr>
          <a:xfrm rot="-781">
            <a:off x="2686708" y="2244795"/>
            <a:ext cx="1319700" cy="33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chemeClr val="lt2"/>
                </a:solidFill>
                <a:latin typeface="Space Grotesk"/>
                <a:ea typeface="Space Grotesk"/>
                <a:cs typeface="Space Grotesk"/>
                <a:sym typeface="Space Grotesk"/>
              </a:rPr>
              <a:t>CEO Keegan</a:t>
            </a:r>
            <a:endParaRPr b="1" sz="1700">
              <a:solidFill>
                <a:schemeClr val="lt2"/>
              </a:solidFill>
              <a:latin typeface="Space Grotesk"/>
              <a:ea typeface="Space Grotesk"/>
              <a:cs typeface="Space Grotesk"/>
              <a:sym typeface="Space Grotesk"/>
            </a:endParaRPr>
          </a:p>
        </p:txBody>
      </p:sp>
      <p:sp>
        <p:nvSpPr>
          <p:cNvPr id="835" name="Google Shape;835;p81"/>
          <p:cNvSpPr txBox="1"/>
          <p:nvPr/>
        </p:nvSpPr>
        <p:spPr>
          <a:xfrm>
            <a:off x="409600" y="1372500"/>
            <a:ext cx="1547100" cy="239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accent1"/>
              </a:buClr>
              <a:buSzPts val="1100"/>
              <a:buFont typeface="Arial"/>
              <a:buNone/>
            </a:pPr>
            <a:r>
              <a:rPr lang="en">
                <a:solidFill>
                  <a:schemeClr val="lt1"/>
                </a:solidFill>
                <a:latin typeface="Space Grotesk"/>
                <a:ea typeface="Space Grotesk"/>
                <a:cs typeface="Space Grotesk"/>
                <a:sym typeface="Space Grotesk"/>
              </a:rPr>
              <a:t>Student leader with strong communication and a passion for the FurSure mission. Background in statistics and data science.</a:t>
            </a:r>
            <a:endParaRPr>
              <a:solidFill>
                <a:schemeClr val="lt1"/>
              </a:solidFill>
              <a:latin typeface="Space Grotesk"/>
              <a:ea typeface="Space Grotesk"/>
              <a:cs typeface="Space Grotesk"/>
              <a:sym typeface="Space Grotesk"/>
            </a:endParaRPr>
          </a:p>
        </p:txBody>
      </p:sp>
      <p:sp>
        <p:nvSpPr>
          <p:cNvPr id="836" name="Google Shape;836;p81"/>
          <p:cNvSpPr txBox="1"/>
          <p:nvPr/>
        </p:nvSpPr>
        <p:spPr>
          <a:xfrm>
            <a:off x="5943750" y="280850"/>
            <a:ext cx="2582100" cy="8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Space Grotesk"/>
                <a:ea typeface="Space Grotesk"/>
                <a:cs typeface="Space Grotesk"/>
                <a:sym typeface="Space Grotesk"/>
              </a:rPr>
              <a:t>Excels academically in finance, experienced in student budget management, analytical.</a:t>
            </a:r>
            <a:endParaRPr>
              <a:solidFill>
                <a:schemeClr val="lt1"/>
              </a:solidFill>
              <a:latin typeface="Space Grotesk"/>
              <a:ea typeface="Space Grotesk"/>
              <a:cs typeface="Space Grotesk"/>
              <a:sym typeface="Space Grotesk"/>
            </a:endParaRPr>
          </a:p>
          <a:p>
            <a:pPr indent="0" lvl="0" marL="0" rtl="0" algn="l">
              <a:spcBef>
                <a:spcPts val="0"/>
              </a:spcBef>
              <a:spcAft>
                <a:spcPts val="0"/>
              </a:spcAft>
              <a:buNone/>
            </a:pPr>
            <a:r>
              <a:t/>
            </a:r>
            <a:endParaRPr sz="1500">
              <a:solidFill>
                <a:schemeClr val="lt1"/>
              </a:solidFill>
              <a:latin typeface="Space Grotesk"/>
              <a:ea typeface="Space Grotesk"/>
              <a:cs typeface="Space Grotesk"/>
              <a:sym typeface="Space Grotesk"/>
            </a:endParaRPr>
          </a:p>
        </p:txBody>
      </p:sp>
      <p:sp>
        <p:nvSpPr>
          <p:cNvPr id="837" name="Google Shape;837;p81"/>
          <p:cNvSpPr txBox="1"/>
          <p:nvPr/>
        </p:nvSpPr>
        <p:spPr>
          <a:xfrm>
            <a:off x="6424250" y="2845800"/>
            <a:ext cx="2253900" cy="8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Space Grotesk"/>
                <a:ea typeface="Space Grotesk"/>
                <a:cs typeface="Space Grotesk"/>
                <a:sym typeface="Space Grotesk"/>
              </a:rPr>
              <a:t>Highly organized with project coordination skills from academic and extracurricular activities.</a:t>
            </a:r>
            <a:endParaRPr>
              <a:solidFill>
                <a:schemeClr val="lt1"/>
              </a:solidFill>
              <a:latin typeface="Space Grotesk"/>
              <a:ea typeface="Space Grotesk"/>
              <a:cs typeface="Space Grotesk"/>
              <a:sym typeface="Space Grotesk"/>
            </a:endParaRPr>
          </a:p>
          <a:p>
            <a:pPr indent="0" lvl="0" marL="0" rtl="0" algn="l">
              <a:spcBef>
                <a:spcPts val="0"/>
              </a:spcBef>
              <a:spcAft>
                <a:spcPts val="0"/>
              </a:spcAft>
              <a:buNone/>
            </a:pPr>
            <a:r>
              <a:t/>
            </a:r>
            <a:endParaRPr sz="1200">
              <a:solidFill>
                <a:schemeClr val="dk1"/>
              </a:solidFill>
              <a:latin typeface="Space Grotesk"/>
              <a:ea typeface="Space Grotesk"/>
              <a:cs typeface="Space Grotesk"/>
              <a:sym typeface="Space Grotesk"/>
            </a:endParaRPr>
          </a:p>
        </p:txBody>
      </p:sp>
      <p:sp>
        <p:nvSpPr>
          <p:cNvPr id="838" name="Google Shape;838;p81"/>
          <p:cNvSpPr txBox="1"/>
          <p:nvPr/>
        </p:nvSpPr>
        <p:spPr>
          <a:xfrm>
            <a:off x="5486150" y="4145075"/>
            <a:ext cx="2996100" cy="54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Space Grotesk"/>
                <a:ea typeface="Space Grotesk"/>
                <a:cs typeface="Space Grotesk"/>
                <a:sym typeface="Space Grotesk"/>
              </a:rPr>
              <a:t>Strong understanding of our product area, skilled at identifying user needs and envisioning solutions.</a:t>
            </a:r>
            <a:endParaRPr>
              <a:solidFill>
                <a:schemeClr val="lt1"/>
              </a:solidFill>
              <a:latin typeface="Space Grotesk"/>
              <a:ea typeface="Space Grotesk"/>
              <a:cs typeface="Space Grotesk"/>
              <a:sym typeface="Space Grotesk"/>
            </a:endParaRPr>
          </a:p>
          <a:p>
            <a:pPr indent="0" lvl="0" marL="0" rtl="0" algn="l">
              <a:spcBef>
                <a:spcPts val="0"/>
              </a:spcBef>
              <a:spcAft>
                <a:spcPts val="0"/>
              </a:spcAft>
              <a:buNone/>
            </a:pPr>
            <a:r>
              <a:t/>
            </a:r>
            <a:endParaRPr sz="1200">
              <a:solidFill>
                <a:schemeClr val="dk1"/>
              </a:solidFill>
              <a:latin typeface="Space Grotesk"/>
              <a:ea typeface="Space Grotesk"/>
              <a:cs typeface="Space Grotesk"/>
              <a:sym typeface="Space Grotesk"/>
            </a:endParaRPr>
          </a:p>
        </p:txBody>
      </p:sp>
      <p:sp>
        <p:nvSpPr>
          <p:cNvPr id="839" name="Google Shape;839;p81"/>
          <p:cNvSpPr txBox="1"/>
          <p:nvPr/>
        </p:nvSpPr>
        <p:spPr>
          <a:xfrm>
            <a:off x="6424250" y="1563325"/>
            <a:ext cx="2681100" cy="8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Space Grotesk"/>
                <a:ea typeface="Space Grotesk"/>
                <a:cs typeface="Space Grotesk"/>
                <a:sym typeface="Space Grotesk"/>
              </a:rPr>
              <a:t>Social media savvy with creative marketing experience in student contexts. Without Matt, marketing wouldn't exist today.</a:t>
            </a:r>
            <a:endParaRPr>
              <a:solidFill>
                <a:schemeClr val="lt1"/>
              </a:solidFill>
              <a:latin typeface="Space Grotesk"/>
              <a:ea typeface="Space Grotesk"/>
              <a:cs typeface="Space Grotesk"/>
              <a:sym typeface="Space Grotesk"/>
            </a:endParaRPr>
          </a:p>
          <a:p>
            <a:pPr indent="0" lvl="0" marL="0" rtl="0" algn="l">
              <a:spcBef>
                <a:spcPts val="0"/>
              </a:spcBef>
              <a:spcAft>
                <a:spcPts val="0"/>
              </a:spcAft>
              <a:buNone/>
            </a:pPr>
            <a:r>
              <a:t/>
            </a:r>
            <a:endParaRPr sz="1500">
              <a:solidFill>
                <a:schemeClr val="lt1"/>
              </a:solidFill>
              <a:latin typeface="Space Grotesk"/>
              <a:ea typeface="Space Grotesk"/>
              <a:cs typeface="Space Grotesk"/>
              <a:sym typeface="Space Grotesk"/>
            </a:endParaRPr>
          </a:p>
        </p:txBody>
      </p:sp>
      <p:sp>
        <p:nvSpPr>
          <p:cNvPr id="840" name="Google Shape;840;p81"/>
          <p:cNvSpPr txBox="1"/>
          <p:nvPr/>
        </p:nvSpPr>
        <p:spPr>
          <a:xfrm>
            <a:off x="114775" y="152400"/>
            <a:ext cx="3477300" cy="49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400">
                <a:solidFill>
                  <a:schemeClr val="lt1"/>
                </a:solidFill>
                <a:latin typeface="Crimson Pro Black"/>
                <a:ea typeface="Crimson Pro Black"/>
                <a:cs typeface="Crimson Pro Black"/>
                <a:sym typeface="Crimson Pro Black"/>
              </a:rPr>
              <a:t>Meet the Team</a:t>
            </a:r>
            <a:endParaRPr sz="3400">
              <a:solidFill>
                <a:schemeClr val="lt1"/>
              </a:solidFill>
              <a:latin typeface="Crimson Pro Black"/>
              <a:ea typeface="Crimson Pro Black"/>
              <a:cs typeface="Crimson Pro Black"/>
              <a:sym typeface="Crimson Pro Black"/>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44" name="Shape 844"/>
        <p:cNvGrpSpPr/>
        <p:nvPr/>
      </p:nvGrpSpPr>
      <p:grpSpPr>
        <a:xfrm>
          <a:off x="0" y="0"/>
          <a:ext cx="0" cy="0"/>
          <a:chOff x="0" y="0"/>
          <a:chExt cx="0" cy="0"/>
        </a:xfrm>
      </p:grpSpPr>
      <p:sp>
        <p:nvSpPr>
          <p:cNvPr id="845" name="Google Shape;845;p8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graphicFrame>
        <p:nvGraphicFramePr>
          <p:cNvPr id="846" name="Google Shape;846;p82"/>
          <p:cNvGraphicFramePr/>
          <p:nvPr/>
        </p:nvGraphicFramePr>
        <p:xfrm>
          <a:off x="952500" y="863125"/>
          <a:ext cx="3000000" cy="3000000"/>
        </p:xfrm>
        <a:graphic>
          <a:graphicData uri="http://schemas.openxmlformats.org/drawingml/2006/table">
            <a:tbl>
              <a:tblPr>
                <a:noFill/>
                <a:tableStyleId>{E13C7B6A-CE6E-4B75-9E71-CC83459C2257}</a:tableStyleId>
              </a:tblPr>
              <a:tblGrid>
                <a:gridCol w="1809750"/>
                <a:gridCol w="1809750"/>
                <a:gridCol w="1809750"/>
                <a:gridCol w="1809750"/>
              </a:tblGrid>
              <a:tr h="412100">
                <a:tc>
                  <a:txBody>
                    <a:bodyPr/>
                    <a:lstStyle/>
                    <a:p>
                      <a:pPr indent="0" lvl="0" marL="0" rtl="0" algn="l">
                        <a:spcBef>
                          <a:spcPts val="0"/>
                        </a:spcBef>
                        <a:spcAft>
                          <a:spcPts val="0"/>
                        </a:spcAft>
                        <a:buNone/>
                      </a:pPr>
                      <a:r>
                        <a:rPr b="1" lang="en" sz="1500">
                          <a:solidFill>
                            <a:schemeClr val="lt1"/>
                          </a:solidFill>
                          <a:latin typeface="Space Grotesk"/>
                          <a:ea typeface="Space Grotesk"/>
                          <a:cs typeface="Space Grotesk"/>
                          <a:sym typeface="Space Grotesk"/>
                        </a:rPr>
                        <a:t>Risk Type</a:t>
                      </a:r>
                      <a:endParaRPr b="1" sz="1500">
                        <a:solidFill>
                          <a:schemeClr val="lt1"/>
                        </a:solidFill>
                        <a:latin typeface="Space Grotesk"/>
                        <a:ea typeface="Space Grotesk"/>
                        <a:cs typeface="Space Grotesk"/>
                        <a:sym typeface="Space Grotesk"/>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en" sz="1500">
                          <a:solidFill>
                            <a:schemeClr val="lt1"/>
                          </a:solidFill>
                          <a:latin typeface="Space Grotesk"/>
                          <a:ea typeface="Space Grotesk"/>
                          <a:cs typeface="Space Grotesk"/>
                          <a:sym typeface="Space Grotesk"/>
                        </a:rPr>
                        <a:t>Description</a:t>
                      </a:r>
                      <a:endParaRPr b="1" sz="1500">
                        <a:solidFill>
                          <a:schemeClr val="lt1"/>
                        </a:solidFill>
                        <a:latin typeface="Space Grotesk"/>
                        <a:ea typeface="Space Grotesk"/>
                        <a:cs typeface="Space Grotesk"/>
                        <a:sym typeface="Space Grotesk"/>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en" sz="1500">
                          <a:solidFill>
                            <a:schemeClr val="lt1"/>
                          </a:solidFill>
                          <a:latin typeface="Space Grotesk"/>
                          <a:ea typeface="Space Grotesk"/>
                          <a:cs typeface="Space Grotesk"/>
                          <a:sym typeface="Space Grotesk"/>
                        </a:rPr>
                        <a:t>Risk Level</a:t>
                      </a:r>
                      <a:endParaRPr b="1" sz="1500">
                        <a:solidFill>
                          <a:schemeClr val="lt1"/>
                        </a:solidFill>
                        <a:latin typeface="Space Grotesk"/>
                        <a:ea typeface="Space Grotesk"/>
                        <a:cs typeface="Space Grotesk"/>
                        <a:sym typeface="Space Grotesk"/>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en" sz="1500">
                          <a:solidFill>
                            <a:schemeClr val="lt1"/>
                          </a:solidFill>
                          <a:latin typeface="Space Grotesk"/>
                          <a:ea typeface="Space Grotesk"/>
                          <a:cs typeface="Space Grotesk"/>
                          <a:sym typeface="Space Grotesk"/>
                        </a:rPr>
                        <a:t>How to Mitigate</a:t>
                      </a:r>
                      <a:endParaRPr b="1" sz="1500">
                        <a:solidFill>
                          <a:schemeClr val="lt1"/>
                        </a:solidFill>
                        <a:latin typeface="Space Grotesk"/>
                        <a:ea typeface="Space Grotesk"/>
                        <a:cs typeface="Space Grotesk"/>
                        <a:sym typeface="Space Grotesk"/>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r>
              <a:tr h="970375">
                <a:tc>
                  <a:txBody>
                    <a:bodyPr/>
                    <a:lstStyle/>
                    <a:p>
                      <a:pPr indent="0" lvl="0" marL="0" rtl="0" algn="l">
                        <a:spcBef>
                          <a:spcPts val="0"/>
                        </a:spcBef>
                        <a:spcAft>
                          <a:spcPts val="0"/>
                        </a:spcAft>
                        <a:buNone/>
                      </a:pPr>
                      <a:r>
                        <a:rPr lang="en" sz="1500">
                          <a:solidFill>
                            <a:schemeClr val="lt1"/>
                          </a:solidFill>
                          <a:latin typeface="Space Grotesk"/>
                          <a:ea typeface="Space Grotesk"/>
                          <a:cs typeface="Space Grotesk"/>
                          <a:sym typeface="Space Grotesk"/>
                        </a:rPr>
                        <a:t>Financial</a:t>
                      </a:r>
                      <a:endParaRPr sz="1500">
                        <a:solidFill>
                          <a:schemeClr val="lt1"/>
                        </a:solidFill>
                        <a:latin typeface="Space Grotesk"/>
                        <a:ea typeface="Space Grotesk"/>
                        <a:cs typeface="Space Grotesk"/>
                        <a:sym typeface="Space Grotesk"/>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500">
                          <a:solidFill>
                            <a:schemeClr val="lt1"/>
                          </a:solidFill>
                          <a:latin typeface="Space Grotesk"/>
                          <a:ea typeface="Space Grotesk"/>
                          <a:cs typeface="Space Grotesk"/>
                          <a:sym typeface="Space Grotesk"/>
                        </a:rPr>
                        <a:t>Not enough </a:t>
                      </a:r>
                      <a:r>
                        <a:rPr lang="en" sz="1500">
                          <a:solidFill>
                            <a:schemeClr val="lt1"/>
                          </a:solidFill>
                          <a:latin typeface="Space Grotesk"/>
                          <a:ea typeface="Space Grotesk"/>
                          <a:cs typeface="Space Grotesk"/>
                          <a:sym typeface="Space Grotesk"/>
                        </a:rPr>
                        <a:t>subscriptions</a:t>
                      </a:r>
                      <a:r>
                        <a:rPr lang="en" sz="1500">
                          <a:solidFill>
                            <a:schemeClr val="lt1"/>
                          </a:solidFill>
                          <a:latin typeface="Space Grotesk"/>
                          <a:ea typeface="Space Grotesk"/>
                          <a:cs typeface="Space Grotesk"/>
                          <a:sym typeface="Space Grotesk"/>
                        </a:rPr>
                        <a:t> </a:t>
                      </a:r>
                      <a:endParaRPr sz="1500">
                        <a:solidFill>
                          <a:schemeClr val="lt1"/>
                        </a:solidFill>
                        <a:latin typeface="Space Grotesk"/>
                        <a:ea typeface="Space Grotesk"/>
                        <a:cs typeface="Space Grotesk"/>
                        <a:sym typeface="Space Grotesk"/>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500">
                          <a:solidFill>
                            <a:schemeClr val="lt1"/>
                          </a:solidFill>
                          <a:latin typeface="Space Grotesk"/>
                          <a:ea typeface="Space Grotesk"/>
                          <a:cs typeface="Space Grotesk"/>
                          <a:sym typeface="Space Grotesk"/>
                        </a:rPr>
                        <a:t>High</a:t>
                      </a:r>
                      <a:r>
                        <a:rPr lang="en" sz="1500">
                          <a:solidFill>
                            <a:schemeClr val="lt1"/>
                          </a:solidFill>
                          <a:latin typeface="Space Grotesk"/>
                          <a:ea typeface="Space Grotesk"/>
                          <a:cs typeface="Space Grotesk"/>
                          <a:sym typeface="Space Grotesk"/>
                        </a:rPr>
                        <a:t> risk</a:t>
                      </a:r>
                      <a:endParaRPr sz="1500">
                        <a:solidFill>
                          <a:schemeClr val="lt1"/>
                        </a:solidFill>
                        <a:latin typeface="Space Grotesk"/>
                        <a:ea typeface="Space Grotesk"/>
                        <a:cs typeface="Space Grotesk"/>
                        <a:sym typeface="Space Grotesk"/>
                      </a:endParaRPr>
                    </a:p>
                    <a:p>
                      <a:pPr indent="0" lvl="0" marL="0" rtl="0" algn="l">
                        <a:spcBef>
                          <a:spcPts val="0"/>
                        </a:spcBef>
                        <a:spcAft>
                          <a:spcPts val="0"/>
                        </a:spcAft>
                        <a:buNone/>
                      </a:pPr>
                      <a:r>
                        <a:t/>
                      </a:r>
                      <a:endParaRPr sz="1500">
                        <a:solidFill>
                          <a:schemeClr val="lt1"/>
                        </a:solidFill>
                        <a:latin typeface="Space Grotesk"/>
                        <a:ea typeface="Space Grotesk"/>
                        <a:cs typeface="Space Grotesk"/>
                        <a:sym typeface="Space Grotesk"/>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lt1"/>
                          </a:solidFill>
                          <a:latin typeface="Space Grotesk"/>
                          <a:ea typeface="Space Grotesk"/>
                          <a:cs typeface="Space Grotesk"/>
                          <a:sym typeface="Space Grotesk"/>
                        </a:rPr>
                        <a:t>Effectively communicate the </a:t>
                      </a:r>
                      <a:r>
                        <a:rPr lang="en" sz="1200">
                          <a:solidFill>
                            <a:schemeClr val="lt1"/>
                          </a:solidFill>
                          <a:latin typeface="Space Grotesk"/>
                          <a:ea typeface="Space Grotesk"/>
                          <a:cs typeface="Space Grotesk"/>
                          <a:sym typeface="Space Grotesk"/>
                        </a:rPr>
                        <a:t>benefits</a:t>
                      </a:r>
                      <a:r>
                        <a:rPr lang="en" sz="1200">
                          <a:solidFill>
                            <a:schemeClr val="lt1"/>
                          </a:solidFill>
                          <a:latin typeface="Space Grotesk"/>
                          <a:ea typeface="Space Grotesk"/>
                          <a:cs typeface="Space Grotesk"/>
                          <a:sym typeface="Space Grotesk"/>
                        </a:rPr>
                        <a:t> of </a:t>
                      </a:r>
                      <a:r>
                        <a:rPr lang="en" sz="1200">
                          <a:solidFill>
                            <a:schemeClr val="lt1"/>
                          </a:solidFill>
                          <a:latin typeface="Space Grotesk"/>
                          <a:ea typeface="Space Grotesk"/>
                          <a:cs typeface="Space Grotesk"/>
                          <a:sym typeface="Space Grotesk"/>
                        </a:rPr>
                        <a:t>subscribing</a:t>
                      </a:r>
                      <a:r>
                        <a:rPr lang="en" sz="1200">
                          <a:solidFill>
                            <a:schemeClr val="lt1"/>
                          </a:solidFill>
                          <a:latin typeface="Space Grotesk"/>
                          <a:ea typeface="Space Grotesk"/>
                          <a:cs typeface="Space Grotesk"/>
                          <a:sym typeface="Space Grotesk"/>
                        </a:rPr>
                        <a:t> to higher tiers</a:t>
                      </a:r>
                      <a:endParaRPr sz="1200">
                        <a:solidFill>
                          <a:schemeClr val="lt1"/>
                        </a:solidFill>
                        <a:latin typeface="Space Grotesk"/>
                        <a:ea typeface="Space Grotesk"/>
                        <a:cs typeface="Space Grotesk"/>
                        <a:sym typeface="Space Grotesk"/>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r>
              <a:tr h="970375">
                <a:tc>
                  <a:txBody>
                    <a:bodyPr/>
                    <a:lstStyle/>
                    <a:p>
                      <a:pPr indent="0" lvl="0" marL="0" rtl="0" algn="l">
                        <a:spcBef>
                          <a:spcPts val="0"/>
                        </a:spcBef>
                        <a:spcAft>
                          <a:spcPts val="0"/>
                        </a:spcAft>
                        <a:buNone/>
                      </a:pPr>
                      <a:r>
                        <a:rPr lang="en" sz="1500">
                          <a:solidFill>
                            <a:schemeClr val="lt1"/>
                          </a:solidFill>
                          <a:latin typeface="Space Grotesk"/>
                          <a:ea typeface="Space Grotesk"/>
                          <a:cs typeface="Space Grotesk"/>
                          <a:sym typeface="Space Grotesk"/>
                        </a:rPr>
                        <a:t>Operational</a:t>
                      </a:r>
                      <a:endParaRPr sz="1500">
                        <a:solidFill>
                          <a:schemeClr val="lt1"/>
                        </a:solidFill>
                        <a:latin typeface="Space Grotesk"/>
                        <a:ea typeface="Space Grotesk"/>
                        <a:cs typeface="Space Grotesk"/>
                        <a:sym typeface="Space Grotesk"/>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500">
                          <a:solidFill>
                            <a:schemeClr val="lt1"/>
                          </a:solidFill>
                          <a:latin typeface="Space Grotesk"/>
                          <a:ea typeface="Space Grotesk"/>
                          <a:cs typeface="Space Grotesk"/>
                          <a:sym typeface="Space Grotesk"/>
                        </a:rPr>
                        <a:t>Design and </a:t>
                      </a:r>
                      <a:r>
                        <a:rPr lang="en" sz="1500">
                          <a:solidFill>
                            <a:schemeClr val="lt1"/>
                          </a:solidFill>
                          <a:latin typeface="Space Grotesk"/>
                          <a:ea typeface="Space Grotesk"/>
                          <a:cs typeface="Space Grotesk"/>
                          <a:sym typeface="Space Grotesk"/>
                        </a:rPr>
                        <a:t>implementation</a:t>
                      </a:r>
                      <a:r>
                        <a:rPr lang="en" sz="1500">
                          <a:solidFill>
                            <a:schemeClr val="lt1"/>
                          </a:solidFill>
                          <a:latin typeface="Space Grotesk"/>
                          <a:ea typeface="Space Grotesk"/>
                          <a:cs typeface="Space Grotesk"/>
                          <a:sym typeface="Space Grotesk"/>
                        </a:rPr>
                        <a:t> of hardware</a:t>
                      </a:r>
                      <a:endParaRPr sz="1500">
                        <a:solidFill>
                          <a:schemeClr val="lt1"/>
                        </a:solidFill>
                        <a:latin typeface="Space Grotesk"/>
                        <a:ea typeface="Space Grotesk"/>
                        <a:cs typeface="Space Grotesk"/>
                        <a:sym typeface="Space Grotesk"/>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500">
                          <a:solidFill>
                            <a:schemeClr val="lt1"/>
                          </a:solidFill>
                          <a:latin typeface="Space Grotesk"/>
                          <a:ea typeface="Space Grotesk"/>
                          <a:cs typeface="Space Grotesk"/>
                          <a:sym typeface="Space Grotesk"/>
                        </a:rPr>
                        <a:t>Moderate risk</a:t>
                      </a:r>
                      <a:endParaRPr sz="1500">
                        <a:solidFill>
                          <a:schemeClr val="lt1"/>
                        </a:solidFill>
                        <a:latin typeface="Space Grotesk"/>
                        <a:ea typeface="Space Grotesk"/>
                        <a:cs typeface="Space Grotesk"/>
                        <a:sym typeface="Space Grotesk"/>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Clr>
                          <a:schemeClr val="accent1"/>
                        </a:buClr>
                        <a:buSzPts val="1100"/>
                        <a:buFont typeface="Arial"/>
                        <a:buNone/>
                      </a:pPr>
                      <a:r>
                        <a:rPr lang="en" sz="1200">
                          <a:solidFill>
                            <a:schemeClr val="lt1"/>
                          </a:solidFill>
                          <a:latin typeface="Space Grotesk"/>
                          <a:ea typeface="Space Grotesk"/>
                          <a:cs typeface="Space Grotesk"/>
                          <a:sym typeface="Space Grotesk"/>
                        </a:rPr>
                        <a:t>Embed AI in hardware to predict and proactively address potential failures before they occur</a:t>
                      </a:r>
                      <a:endParaRPr sz="1200">
                        <a:solidFill>
                          <a:schemeClr val="lt1"/>
                        </a:solidFill>
                        <a:latin typeface="Space Grotesk"/>
                        <a:ea typeface="Space Grotesk"/>
                        <a:cs typeface="Space Grotesk"/>
                        <a:sym typeface="Space Grotesk"/>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r>
              <a:tr h="1132125">
                <a:tc>
                  <a:txBody>
                    <a:bodyPr/>
                    <a:lstStyle/>
                    <a:p>
                      <a:pPr indent="0" lvl="0" marL="0" rtl="0" algn="l">
                        <a:spcBef>
                          <a:spcPts val="0"/>
                        </a:spcBef>
                        <a:spcAft>
                          <a:spcPts val="0"/>
                        </a:spcAft>
                        <a:buNone/>
                      </a:pPr>
                      <a:r>
                        <a:rPr lang="en" sz="1500">
                          <a:solidFill>
                            <a:schemeClr val="lt1"/>
                          </a:solidFill>
                          <a:latin typeface="Space Grotesk"/>
                          <a:ea typeface="Space Grotesk"/>
                          <a:cs typeface="Space Grotesk"/>
                          <a:sym typeface="Space Grotesk"/>
                        </a:rPr>
                        <a:t>Regulatory</a:t>
                      </a:r>
                      <a:endParaRPr sz="1500">
                        <a:solidFill>
                          <a:schemeClr val="lt1"/>
                        </a:solidFill>
                        <a:latin typeface="Space Grotesk"/>
                        <a:ea typeface="Space Grotesk"/>
                        <a:cs typeface="Space Grotesk"/>
                        <a:sym typeface="Space Grotesk"/>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500">
                          <a:solidFill>
                            <a:schemeClr val="lt1"/>
                          </a:solidFill>
                          <a:latin typeface="Space Grotesk"/>
                          <a:ea typeface="Space Grotesk"/>
                          <a:cs typeface="Space Grotesk"/>
                          <a:sym typeface="Space Grotesk"/>
                        </a:rPr>
                        <a:t>Health and wellness claims</a:t>
                      </a:r>
                      <a:endParaRPr sz="1500">
                        <a:solidFill>
                          <a:schemeClr val="lt1"/>
                        </a:solidFill>
                        <a:latin typeface="Space Grotesk"/>
                        <a:ea typeface="Space Grotesk"/>
                        <a:cs typeface="Space Grotesk"/>
                        <a:sym typeface="Space Grotesk"/>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500">
                          <a:solidFill>
                            <a:schemeClr val="lt1"/>
                          </a:solidFill>
                          <a:latin typeface="Space Grotesk"/>
                          <a:ea typeface="Space Grotesk"/>
                          <a:cs typeface="Space Grotesk"/>
                          <a:sym typeface="Space Grotesk"/>
                        </a:rPr>
                        <a:t>Low</a:t>
                      </a:r>
                      <a:r>
                        <a:rPr lang="en" sz="1500">
                          <a:solidFill>
                            <a:schemeClr val="lt1"/>
                          </a:solidFill>
                          <a:latin typeface="Space Grotesk"/>
                          <a:ea typeface="Space Grotesk"/>
                          <a:cs typeface="Space Grotesk"/>
                          <a:sym typeface="Space Grotesk"/>
                        </a:rPr>
                        <a:t> risk</a:t>
                      </a:r>
                      <a:endParaRPr sz="1500">
                        <a:solidFill>
                          <a:schemeClr val="lt1"/>
                        </a:solidFill>
                        <a:latin typeface="Space Grotesk"/>
                        <a:ea typeface="Space Grotesk"/>
                        <a:cs typeface="Space Grotesk"/>
                        <a:sym typeface="Space Grotesk"/>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Clr>
                          <a:schemeClr val="accent1"/>
                        </a:buClr>
                        <a:buSzPts val="1100"/>
                        <a:buFont typeface="Arial"/>
                        <a:buNone/>
                      </a:pPr>
                      <a:r>
                        <a:rPr lang="en" sz="1200">
                          <a:solidFill>
                            <a:schemeClr val="lt1"/>
                          </a:solidFill>
                          <a:latin typeface="Space Grotesk"/>
                          <a:ea typeface="Space Grotesk"/>
                          <a:cs typeface="Space Grotesk"/>
                          <a:sym typeface="Space Grotesk"/>
                        </a:rPr>
                        <a:t>Clear disclaimers that we do not diagnose, but only help to provide data for potential health issues</a:t>
                      </a:r>
                      <a:endParaRPr sz="1500">
                        <a:solidFill>
                          <a:schemeClr val="lt1"/>
                        </a:solidFill>
                        <a:latin typeface="Space Grotesk"/>
                        <a:ea typeface="Space Grotesk"/>
                        <a:cs typeface="Space Grotesk"/>
                        <a:sym typeface="Space Grotesk"/>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r>
            </a:tbl>
          </a:graphicData>
        </a:graphic>
      </p:graphicFrame>
      <p:sp>
        <p:nvSpPr>
          <p:cNvPr id="847" name="Google Shape;847;p82"/>
          <p:cNvSpPr txBox="1"/>
          <p:nvPr/>
        </p:nvSpPr>
        <p:spPr>
          <a:xfrm>
            <a:off x="19200" y="162900"/>
            <a:ext cx="9105600" cy="29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400">
                <a:solidFill>
                  <a:schemeClr val="lt1"/>
                </a:solidFill>
                <a:latin typeface="Crimson Pro Black"/>
                <a:ea typeface="Crimson Pro Black"/>
                <a:cs typeface="Crimson Pro Black"/>
                <a:sym typeface="Crimson Pro Black"/>
              </a:rPr>
              <a:t>Risks and Our Mitigation Strategies</a:t>
            </a:r>
            <a:endParaRPr sz="3400">
              <a:solidFill>
                <a:schemeClr val="lt1"/>
              </a:solidFill>
              <a:latin typeface="Crimson Pro Black"/>
              <a:ea typeface="Crimson Pro Black"/>
              <a:cs typeface="Crimson Pro Black"/>
              <a:sym typeface="Crimson Pro Black"/>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51" name="Shape 851"/>
        <p:cNvGrpSpPr/>
        <p:nvPr/>
      </p:nvGrpSpPr>
      <p:grpSpPr>
        <a:xfrm>
          <a:off x="0" y="0"/>
          <a:ext cx="0" cy="0"/>
          <a:chOff x="0" y="0"/>
          <a:chExt cx="0" cy="0"/>
        </a:xfrm>
      </p:grpSpPr>
      <p:sp>
        <p:nvSpPr>
          <p:cNvPr id="852" name="Google Shape;852;p8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853" name="Google Shape;853;p83"/>
          <p:cNvSpPr txBox="1"/>
          <p:nvPr>
            <p:ph idx="4294967295" type="body"/>
          </p:nvPr>
        </p:nvSpPr>
        <p:spPr>
          <a:xfrm>
            <a:off x="-45000" y="3321000"/>
            <a:ext cx="9093900" cy="1599000"/>
          </a:xfrm>
          <a:prstGeom prst="rect">
            <a:avLst/>
          </a:prstGeom>
        </p:spPr>
        <p:txBody>
          <a:bodyPr anchorCtr="0" anchor="t" bIns="91425" lIns="91425" spcFirstLastPara="1" rIns="91425" wrap="square" tIns="91425">
            <a:noAutofit/>
          </a:bodyPr>
          <a:lstStyle/>
          <a:p>
            <a:pPr indent="-311150" lvl="0" marL="457200" rtl="0" algn="ctr">
              <a:spcBef>
                <a:spcPts val="0"/>
              </a:spcBef>
              <a:spcAft>
                <a:spcPts val="0"/>
              </a:spcAft>
              <a:buClr>
                <a:schemeClr val="lt1"/>
              </a:buClr>
              <a:buSzPts val="1300"/>
              <a:buFont typeface="Space Grotesk SemiBold"/>
              <a:buChar char="➔"/>
            </a:pPr>
            <a:r>
              <a:rPr lang="en" sz="1300">
                <a:solidFill>
                  <a:schemeClr val="lt1"/>
                </a:solidFill>
                <a:latin typeface="Space Grotesk SemiBold"/>
                <a:ea typeface="Space Grotesk SemiBold"/>
                <a:cs typeface="Space Grotesk SemiBold"/>
                <a:sym typeface="Space Grotesk SemiBold"/>
              </a:rPr>
              <a:t>5 year revenue forecast projects profitability by Year 2, following initial investment-heavy launch phase</a:t>
            </a:r>
            <a:endParaRPr sz="1300">
              <a:solidFill>
                <a:schemeClr val="lt1"/>
              </a:solidFill>
              <a:latin typeface="Space Grotesk SemiBold"/>
              <a:ea typeface="Space Grotesk SemiBold"/>
              <a:cs typeface="Space Grotesk SemiBold"/>
              <a:sym typeface="Space Grotesk SemiBold"/>
            </a:endParaRPr>
          </a:p>
          <a:p>
            <a:pPr indent="-311150" lvl="0" marL="457200" rtl="0" algn="ctr">
              <a:spcBef>
                <a:spcPts val="0"/>
              </a:spcBef>
              <a:spcAft>
                <a:spcPts val="0"/>
              </a:spcAft>
              <a:buClr>
                <a:schemeClr val="lt1"/>
              </a:buClr>
              <a:buSzPts val="1300"/>
              <a:buFont typeface="Space Grotesk SemiBold"/>
              <a:buChar char="➔"/>
            </a:pPr>
            <a:r>
              <a:rPr lang="en" sz="1300">
                <a:solidFill>
                  <a:schemeClr val="lt1"/>
                </a:solidFill>
                <a:latin typeface="Space Grotesk SemiBold"/>
                <a:ea typeface="Space Grotesk SemiBold"/>
                <a:cs typeface="Space Grotesk SemiBold"/>
                <a:sym typeface="Space Grotesk SemiBold"/>
              </a:rPr>
              <a:t>Year 1 reflects expected startup losses, these are fully covered by our lead angel investor. Steady growth driven by targeted marketing efforts, accelerating subscription adoption and brand awareness </a:t>
            </a:r>
            <a:endParaRPr sz="1300">
              <a:solidFill>
                <a:schemeClr val="lt1"/>
              </a:solidFill>
              <a:latin typeface="Space Grotesk SemiBold"/>
              <a:ea typeface="Space Grotesk SemiBold"/>
              <a:cs typeface="Space Grotesk SemiBold"/>
              <a:sym typeface="Space Grotesk SemiBold"/>
            </a:endParaRPr>
          </a:p>
          <a:p>
            <a:pPr indent="-311150" lvl="0" marL="457200" rtl="0" algn="ctr">
              <a:spcBef>
                <a:spcPts val="0"/>
              </a:spcBef>
              <a:spcAft>
                <a:spcPts val="0"/>
              </a:spcAft>
              <a:buClr>
                <a:schemeClr val="lt1"/>
              </a:buClr>
              <a:buSzPts val="1300"/>
              <a:buFont typeface="Space Grotesk SemiBold"/>
              <a:buChar char="➔"/>
            </a:pPr>
            <a:r>
              <a:rPr lang="en" sz="1300">
                <a:solidFill>
                  <a:schemeClr val="lt1"/>
                </a:solidFill>
                <a:latin typeface="Space Grotesk SemiBold"/>
                <a:ea typeface="Space Grotesk SemiBold"/>
                <a:cs typeface="Space Grotesk SemiBold"/>
                <a:sym typeface="Space Grotesk SemiBold"/>
              </a:rPr>
              <a:t>As customer base expands, operating expenses rise starting Year 3, primarily due to strategic hiring and increased sales volume</a:t>
            </a:r>
            <a:endParaRPr sz="1300">
              <a:solidFill>
                <a:schemeClr val="lt1"/>
              </a:solidFill>
              <a:latin typeface="Space Grotesk SemiBold"/>
              <a:ea typeface="Space Grotesk SemiBold"/>
              <a:cs typeface="Space Grotesk SemiBold"/>
              <a:sym typeface="Space Grotesk SemiBold"/>
            </a:endParaRPr>
          </a:p>
          <a:p>
            <a:pPr indent="-311150" lvl="0" marL="457200" rtl="0" algn="ctr">
              <a:spcBef>
                <a:spcPts val="0"/>
              </a:spcBef>
              <a:spcAft>
                <a:spcPts val="0"/>
              </a:spcAft>
              <a:buClr>
                <a:schemeClr val="lt1"/>
              </a:buClr>
              <a:buSzPts val="1300"/>
              <a:buFont typeface="Space Grotesk SemiBold"/>
              <a:buChar char="➔"/>
            </a:pPr>
            <a:r>
              <a:rPr lang="en" sz="1300">
                <a:solidFill>
                  <a:schemeClr val="lt1"/>
                </a:solidFill>
                <a:latin typeface="Space Grotesk SemiBold"/>
                <a:ea typeface="Space Grotesk SemiBold"/>
                <a:cs typeface="Space Grotesk SemiBold"/>
                <a:sym typeface="Space Grotesk SemiBold"/>
              </a:rPr>
              <a:t>Capital expenditures grow in tandem with scale, reflecting planned investments in technology, equipment, and logistics infrastructure supporting long-term growth and operational efficiency</a:t>
            </a:r>
            <a:endParaRPr sz="1300">
              <a:solidFill>
                <a:schemeClr val="lt1"/>
              </a:solidFill>
              <a:latin typeface="Space Grotesk SemiBold"/>
              <a:ea typeface="Space Grotesk SemiBold"/>
              <a:cs typeface="Space Grotesk SemiBold"/>
              <a:sym typeface="Space Grotesk SemiBold"/>
            </a:endParaRPr>
          </a:p>
          <a:p>
            <a:pPr indent="0" lvl="0" marL="457200" rtl="0" algn="l">
              <a:lnSpc>
                <a:spcPct val="115000"/>
              </a:lnSpc>
              <a:spcBef>
                <a:spcPts val="0"/>
              </a:spcBef>
              <a:spcAft>
                <a:spcPts val="0"/>
              </a:spcAft>
              <a:buNone/>
            </a:pPr>
            <a:r>
              <a:t/>
            </a:r>
            <a:endParaRPr sz="1700">
              <a:solidFill>
                <a:srgbClr val="FFFFFF"/>
              </a:solidFill>
            </a:endParaRPr>
          </a:p>
        </p:txBody>
      </p:sp>
      <p:sp>
        <p:nvSpPr>
          <p:cNvPr id="854" name="Google Shape;854;p83"/>
          <p:cNvSpPr txBox="1"/>
          <p:nvPr/>
        </p:nvSpPr>
        <p:spPr>
          <a:xfrm>
            <a:off x="1604800" y="-58275"/>
            <a:ext cx="60597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400">
                <a:solidFill>
                  <a:schemeClr val="lt1"/>
                </a:solidFill>
                <a:latin typeface="Crimson Pro Black"/>
                <a:ea typeface="Crimson Pro Black"/>
                <a:cs typeface="Crimson Pro Black"/>
                <a:sym typeface="Crimson Pro Black"/>
              </a:rPr>
              <a:t>Net Income Statement</a:t>
            </a:r>
            <a:endParaRPr sz="3400">
              <a:solidFill>
                <a:schemeClr val="lt1"/>
              </a:solidFill>
              <a:latin typeface="Crimson Pro Black"/>
              <a:ea typeface="Crimson Pro Black"/>
              <a:cs typeface="Crimson Pro Black"/>
              <a:sym typeface="Crimson Pro Black"/>
            </a:endParaRPr>
          </a:p>
        </p:txBody>
      </p:sp>
      <p:pic>
        <p:nvPicPr>
          <p:cNvPr id="855" name="Google Shape;855;p83"/>
          <p:cNvPicPr preferRelativeResize="0"/>
          <p:nvPr/>
        </p:nvPicPr>
        <p:blipFill rotWithShape="1">
          <a:blip r:embed="rId3">
            <a:alphaModFix/>
          </a:blip>
          <a:srcRect b="0" l="0" r="0" t="4269"/>
          <a:stretch/>
        </p:blipFill>
        <p:spPr>
          <a:xfrm>
            <a:off x="649000" y="577475"/>
            <a:ext cx="7846000" cy="27414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59" name="Shape 859"/>
        <p:cNvGrpSpPr/>
        <p:nvPr/>
      </p:nvGrpSpPr>
      <p:grpSpPr>
        <a:xfrm>
          <a:off x="0" y="0"/>
          <a:ext cx="0" cy="0"/>
          <a:chOff x="0" y="0"/>
          <a:chExt cx="0" cy="0"/>
        </a:xfrm>
      </p:grpSpPr>
      <p:sp>
        <p:nvSpPr>
          <p:cNvPr id="860" name="Google Shape;860;p8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861" name="Google Shape;861;p84"/>
          <p:cNvSpPr txBox="1"/>
          <p:nvPr>
            <p:ph idx="4294967295" type="body"/>
          </p:nvPr>
        </p:nvSpPr>
        <p:spPr>
          <a:xfrm>
            <a:off x="5883500" y="734475"/>
            <a:ext cx="3218400" cy="45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chemeClr val="lt1"/>
                </a:solidFill>
              </a:rPr>
              <a:t>Primary OPEX:</a:t>
            </a:r>
            <a:endParaRPr b="1" sz="1400">
              <a:solidFill>
                <a:schemeClr val="lt1"/>
              </a:solidFill>
            </a:endParaRPr>
          </a:p>
          <a:p>
            <a:pPr indent="-317500" lvl="0" marL="457200" rtl="0" algn="l">
              <a:spcBef>
                <a:spcPts val="0"/>
              </a:spcBef>
              <a:spcAft>
                <a:spcPts val="0"/>
              </a:spcAft>
              <a:buClr>
                <a:schemeClr val="lt1"/>
              </a:buClr>
              <a:buSzPts val="1400"/>
              <a:buFont typeface="Space Grotesk SemiBold"/>
              <a:buChar char="➔"/>
            </a:pPr>
            <a:r>
              <a:rPr lang="en" sz="1400">
                <a:solidFill>
                  <a:schemeClr val="lt1"/>
                </a:solidFill>
                <a:latin typeface="Space Grotesk SemiBold"/>
                <a:ea typeface="Space Grotesk SemiBold"/>
                <a:cs typeface="Space Grotesk SemiBold"/>
                <a:sym typeface="Space Grotesk SemiBold"/>
              </a:rPr>
              <a:t>Employees, sales, marketing, and other key data driven insights support the collar’s functionality</a:t>
            </a:r>
            <a:endParaRPr sz="1400">
              <a:solidFill>
                <a:schemeClr val="lt1"/>
              </a:solidFill>
              <a:latin typeface="Space Grotesk SemiBold"/>
              <a:ea typeface="Space Grotesk SemiBold"/>
              <a:cs typeface="Space Grotesk SemiBold"/>
              <a:sym typeface="Space Grotesk SemiBold"/>
            </a:endParaRPr>
          </a:p>
          <a:p>
            <a:pPr indent="0" lvl="0" marL="0" rtl="0" algn="l">
              <a:spcBef>
                <a:spcPts val="0"/>
              </a:spcBef>
              <a:spcAft>
                <a:spcPts val="0"/>
              </a:spcAft>
              <a:buNone/>
            </a:pPr>
            <a:r>
              <a:rPr b="1" lang="en" sz="1400">
                <a:solidFill>
                  <a:schemeClr val="lt1"/>
                </a:solidFill>
              </a:rPr>
              <a:t>How OPEX will change:</a:t>
            </a:r>
            <a:endParaRPr b="1" sz="1400">
              <a:solidFill>
                <a:schemeClr val="lt1"/>
              </a:solidFill>
            </a:endParaRPr>
          </a:p>
          <a:p>
            <a:pPr indent="-317500" lvl="0" marL="457200" rtl="0" algn="l">
              <a:spcBef>
                <a:spcPts val="0"/>
              </a:spcBef>
              <a:spcAft>
                <a:spcPts val="0"/>
              </a:spcAft>
              <a:buClr>
                <a:schemeClr val="lt1"/>
              </a:buClr>
              <a:buSzPts val="1400"/>
              <a:buFont typeface="Space Grotesk SemiBold"/>
              <a:buChar char="➔"/>
            </a:pPr>
            <a:r>
              <a:rPr lang="en" sz="1400">
                <a:solidFill>
                  <a:schemeClr val="lt1"/>
                </a:solidFill>
                <a:latin typeface="Space Grotesk SemiBold"/>
                <a:ea typeface="Space Grotesk SemiBold"/>
                <a:cs typeface="Space Grotesk SemiBold"/>
                <a:sym typeface="Space Grotesk SemiBold"/>
              </a:rPr>
              <a:t>Our operating expenses are expected to double by year five as the company grows and more resources are needed. </a:t>
            </a:r>
            <a:endParaRPr sz="1400">
              <a:solidFill>
                <a:schemeClr val="lt1"/>
              </a:solidFill>
              <a:latin typeface="Space Grotesk SemiBold"/>
              <a:ea typeface="Space Grotesk SemiBold"/>
              <a:cs typeface="Space Grotesk SemiBold"/>
              <a:sym typeface="Space Grotesk SemiBold"/>
            </a:endParaRPr>
          </a:p>
          <a:p>
            <a:pPr indent="0" lvl="0" marL="0" rtl="0" algn="l">
              <a:spcBef>
                <a:spcPts val="0"/>
              </a:spcBef>
              <a:spcAft>
                <a:spcPts val="0"/>
              </a:spcAft>
              <a:buNone/>
            </a:pPr>
            <a:r>
              <a:rPr b="1" lang="en" sz="1400">
                <a:solidFill>
                  <a:schemeClr val="lt1"/>
                </a:solidFill>
              </a:rPr>
              <a:t>Influencers:</a:t>
            </a:r>
            <a:endParaRPr b="1" sz="1400">
              <a:solidFill>
                <a:schemeClr val="lt1"/>
              </a:solidFill>
            </a:endParaRPr>
          </a:p>
          <a:p>
            <a:pPr indent="-317500" lvl="0" marL="457200" rtl="0" algn="l">
              <a:spcBef>
                <a:spcPts val="0"/>
              </a:spcBef>
              <a:spcAft>
                <a:spcPts val="0"/>
              </a:spcAft>
              <a:buClr>
                <a:schemeClr val="lt1"/>
              </a:buClr>
              <a:buSzPts val="1400"/>
              <a:buFont typeface="Space Grotesk SemiBold"/>
              <a:buChar char="➔"/>
            </a:pPr>
            <a:r>
              <a:rPr lang="en" sz="1400">
                <a:solidFill>
                  <a:schemeClr val="lt1"/>
                </a:solidFill>
                <a:latin typeface="Space Grotesk SemiBold"/>
                <a:ea typeface="Space Grotesk SemiBold"/>
                <a:cs typeface="Space Grotesk SemiBold"/>
                <a:sym typeface="Space Grotesk SemiBold"/>
              </a:rPr>
              <a:t>Influencer partnerships - an expense that we </a:t>
            </a:r>
            <a:r>
              <a:rPr lang="en" sz="1400">
                <a:solidFill>
                  <a:schemeClr val="lt1"/>
                </a:solidFill>
                <a:latin typeface="Space Grotesk SemiBold"/>
                <a:ea typeface="Space Grotesk SemiBold"/>
                <a:cs typeface="Space Grotesk SemiBold"/>
                <a:sym typeface="Space Grotesk SemiBold"/>
              </a:rPr>
              <a:t>expect</a:t>
            </a:r>
            <a:r>
              <a:rPr lang="en" sz="1400">
                <a:solidFill>
                  <a:schemeClr val="lt1"/>
                </a:solidFill>
                <a:latin typeface="Space Grotesk SemiBold"/>
                <a:ea typeface="Space Grotesk SemiBold"/>
                <a:cs typeface="Space Grotesk SemiBold"/>
                <a:sym typeface="Space Grotesk SemiBold"/>
              </a:rPr>
              <a:t> to grow </a:t>
            </a:r>
            <a:r>
              <a:rPr lang="en" sz="1400">
                <a:solidFill>
                  <a:schemeClr val="lt1"/>
                </a:solidFill>
                <a:latin typeface="Space Grotesk SemiBold"/>
                <a:ea typeface="Space Grotesk SemiBold"/>
                <a:cs typeface="Space Grotesk SemiBold"/>
                <a:sym typeface="Space Grotesk SemiBold"/>
              </a:rPr>
              <a:t>exponentially</a:t>
            </a:r>
            <a:r>
              <a:rPr lang="en" sz="1400">
                <a:solidFill>
                  <a:schemeClr val="lt1"/>
                </a:solidFill>
                <a:latin typeface="Space Grotesk SemiBold"/>
                <a:ea typeface="Space Grotesk SemiBold"/>
                <a:cs typeface="Space Grotesk SemiBold"/>
                <a:sym typeface="Space Grotesk SemiBold"/>
              </a:rPr>
              <a:t> as do</a:t>
            </a:r>
            <a:endParaRPr sz="1400">
              <a:solidFill>
                <a:schemeClr val="lt1"/>
              </a:solidFill>
              <a:latin typeface="Space Grotesk SemiBold"/>
              <a:ea typeface="Space Grotesk SemiBold"/>
              <a:cs typeface="Space Grotesk SemiBold"/>
              <a:sym typeface="Space Grotesk SemiBold"/>
            </a:endParaRPr>
          </a:p>
          <a:p>
            <a:pPr indent="-317500" lvl="0" marL="457200" rtl="0" algn="l">
              <a:spcBef>
                <a:spcPts val="0"/>
              </a:spcBef>
              <a:spcAft>
                <a:spcPts val="0"/>
              </a:spcAft>
              <a:buClr>
                <a:schemeClr val="lt1"/>
              </a:buClr>
              <a:buSzPts val="1400"/>
              <a:buFont typeface="Space Grotesk SemiBold"/>
              <a:buChar char="➔"/>
            </a:pPr>
            <a:r>
              <a:rPr lang="en" sz="1400">
                <a:solidFill>
                  <a:schemeClr val="lt1"/>
                </a:solidFill>
                <a:latin typeface="Space Grotesk SemiBold"/>
                <a:ea typeface="Space Grotesk SemiBold"/>
                <a:cs typeface="Space Grotesk SemiBold"/>
                <a:sym typeface="Space Grotesk SemiBold"/>
              </a:rPr>
              <a:t>We believe that long term partnerships will help to take FurSure to new heights</a:t>
            </a:r>
            <a:endParaRPr sz="1400">
              <a:solidFill>
                <a:schemeClr val="lt1"/>
              </a:solidFill>
              <a:latin typeface="Space Grotesk SemiBold"/>
              <a:ea typeface="Space Grotesk SemiBold"/>
              <a:cs typeface="Space Grotesk SemiBold"/>
              <a:sym typeface="Space Grotesk SemiBold"/>
            </a:endParaRPr>
          </a:p>
        </p:txBody>
      </p:sp>
      <p:sp>
        <p:nvSpPr>
          <p:cNvPr id="862" name="Google Shape;862;p84"/>
          <p:cNvSpPr txBox="1"/>
          <p:nvPr/>
        </p:nvSpPr>
        <p:spPr>
          <a:xfrm>
            <a:off x="1604800" y="-55950"/>
            <a:ext cx="60597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400">
                <a:solidFill>
                  <a:schemeClr val="lt1"/>
                </a:solidFill>
                <a:latin typeface="Crimson Pro Black"/>
                <a:ea typeface="Crimson Pro Black"/>
                <a:cs typeface="Crimson Pro Black"/>
                <a:sym typeface="Crimson Pro Black"/>
              </a:rPr>
              <a:t>Operating Expenses</a:t>
            </a:r>
            <a:endParaRPr sz="3400">
              <a:solidFill>
                <a:schemeClr val="lt1"/>
              </a:solidFill>
              <a:latin typeface="Crimson Pro Black"/>
              <a:ea typeface="Crimson Pro Black"/>
              <a:cs typeface="Crimson Pro Black"/>
              <a:sym typeface="Crimson Pro Black"/>
            </a:endParaRPr>
          </a:p>
        </p:txBody>
      </p:sp>
      <p:pic>
        <p:nvPicPr>
          <p:cNvPr id="863" name="Google Shape;863;p84"/>
          <p:cNvPicPr preferRelativeResize="0"/>
          <p:nvPr/>
        </p:nvPicPr>
        <p:blipFill>
          <a:blip r:embed="rId3">
            <a:alphaModFix/>
          </a:blip>
          <a:stretch>
            <a:fillRect/>
          </a:stretch>
        </p:blipFill>
        <p:spPr>
          <a:xfrm>
            <a:off x="159775" y="612875"/>
            <a:ext cx="5520541" cy="43071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67" name="Shape 867"/>
        <p:cNvGrpSpPr/>
        <p:nvPr/>
      </p:nvGrpSpPr>
      <p:grpSpPr>
        <a:xfrm>
          <a:off x="0" y="0"/>
          <a:ext cx="0" cy="0"/>
          <a:chOff x="0" y="0"/>
          <a:chExt cx="0" cy="0"/>
        </a:xfrm>
      </p:grpSpPr>
      <p:sp>
        <p:nvSpPr>
          <p:cNvPr id="868" name="Google Shape;868;p8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869" name="Google Shape;869;p85"/>
          <p:cNvSpPr txBox="1"/>
          <p:nvPr>
            <p:ph idx="4294967295" type="body"/>
          </p:nvPr>
        </p:nvSpPr>
        <p:spPr>
          <a:xfrm>
            <a:off x="56250" y="3723825"/>
            <a:ext cx="4458600" cy="952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400">
                <a:solidFill>
                  <a:schemeClr val="lt1"/>
                </a:solidFill>
              </a:rPr>
              <a:t>Primary Startup Costs:</a:t>
            </a:r>
            <a:endParaRPr b="1" sz="1400">
              <a:solidFill>
                <a:schemeClr val="lt1"/>
              </a:solidFill>
            </a:endParaRPr>
          </a:p>
          <a:p>
            <a:pPr indent="-317500" lvl="0" marL="457200" rtl="0" algn="ctr">
              <a:lnSpc>
                <a:spcPct val="100000"/>
              </a:lnSpc>
              <a:spcBef>
                <a:spcPts val="0"/>
              </a:spcBef>
              <a:spcAft>
                <a:spcPts val="0"/>
              </a:spcAft>
              <a:buClr>
                <a:schemeClr val="lt1"/>
              </a:buClr>
              <a:buSzPts val="1400"/>
              <a:buFont typeface="Space Grotesk SemiBold"/>
              <a:buChar char="➔"/>
            </a:pPr>
            <a:r>
              <a:rPr lang="en" sz="1400">
                <a:solidFill>
                  <a:schemeClr val="lt1"/>
                </a:solidFill>
                <a:latin typeface="Space Grotesk SemiBold"/>
                <a:ea typeface="Space Grotesk SemiBold"/>
                <a:cs typeface="Space Grotesk SemiBold"/>
                <a:sym typeface="Space Grotesk SemiBold"/>
              </a:rPr>
              <a:t>Initial app and collar development (including connectivity), as well as licensing and testing </a:t>
            </a:r>
            <a:endParaRPr sz="1400">
              <a:solidFill>
                <a:schemeClr val="lt1"/>
              </a:solidFill>
              <a:latin typeface="Space Grotesk SemiBold"/>
              <a:ea typeface="Space Grotesk SemiBold"/>
              <a:cs typeface="Space Grotesk SemiBold"/>
              <a:sym typeface="Space Grotesk SemiBold"/>
            </a:endParaRPr>
          </a:p>
          <a:p>
            <a:pPr indent="-317500" lvl="0" marL="457200" rtl="0" algn="ctr">
              <a:lnSpc>
                <a:spcPct val="100000"/>
              </a:lnSpc>
              <a:spcBef>
                <a:spcPts val="0"/>
              </a:spcBef>
              <a:spcAft>
                <a:spcPts val="0"/>
              </a:spcAft>
              <a:buClr>
                <a:schemeClr val="lt1"/>
              </a:buClr>
              <a:buSzPts val="1400"/>
              <a:buFont typeface="Space Grotesk SemiBold"/>
              <a:buChar char="➔"/>
            </a:pPr>
            <a:r>
              <a:rPr lang="en" sz="1400">
                <a:solidFill>
                  <a:schemeClr val="lt1"/>
                </a:solidFill>
                <a:latin typeface="Space Grotesk SemiBold"/>
                <a:ea typeface="Space Grotesk SemiBold"/>
                <a:cs typeface="Space Grotesk SemiBold"/>
                <a:sym typeface="Space Grotesk SemiBold"/>
              </a:rPr>
              <a:t>Costs to establish business (LLC, </a:t>
            </a:r>
            <a:r>
              <a:rPr lang="en" sz="1400">
                <a:solidFill>
                  <a:schemeClr val="lt1"/>
                </a:solidFill>
                <a:latin typeface="Space Grotesk SemiBold"/>
                <a:ea typeface="Space Grotesk SemiBold"/>
                <a:cs typeface="Space Grotesk SemiBold"/>
                <a:sym typeface="Space Grotesk SemiBold"/>
              </a:rPr>
              <a:t>licenses</a:t>
            </a:r>
            <a:r>
              <a:rPr lang="en" sz="1400">
                <a:solidFill>
                  <a:schemeClr val="lt1"/>
                </a:solidFill>
                <a:latin typeface="Space Grotesk SemiBold"/>
                <a:ea typeface="Space Grotesk SemiBold"/>
                <a:cs typeface="Space Grotesk SemiBold"/>
                <a:sym typeface="Space Grotesk SemiBold"/>
              </a:rPr>
              <a:t>, etc.)</a:t>
            </a:r>
            <a:endParaRPr sz="1400">
              <a:solidFill>
                <a:schemeClr val="lt1"/>
              </a:solidFill>
              <a:latin typeface="Space Grotesk SemiBold"/>
              <a:ea typeface="Space Grotesk SemiBold"/>
              <a:cs typeface="Space Grotesk SemiBold"/>
              <a:sym typeface="Space Grotesk SemiBold"/>
            </a:endParaRPr>
          </a:p>
        </p:txBody>
      </p:sp>
      <p:sp>
        <p:nvSpPr>
          <p:cNvPr id="870" name="Google Shape;870;p85"/>
          <p:cNvSpPr txBox="1"/>
          <p:nvPr/>
        </p:nvSpPr>
        <p:spPr>
          <a:xfrm>
            <a:off x="1604788" y="-57800"/>
            <a:ext cx="60597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400">
                <a:solidFill>
                  <a:schemeClr val="lt1"/>
                </a:solidFill>
                <a:latin typeface="Crimson Pro Black"/>
                <a:ea typeface="Crimson Pro Black"/>
                <a:cs typeface="Crimson Pro Black"/>
                <a:sym typeface="Crimson Pro Black"/>
              </a:rPr>
              <a:t>Start Up/One Time Expenses</a:t>
            </a:r>
            <a:endParaRPr sz="3400">
              <a:solidFill>
                <a:schemeClr val="lt1"/>
              </a:solidFill>
              <a:latin typeface="Crimson Pro Black"/>
              <a:ea typeface="Crimson Pro Black"/>
              <a:cs typeface="Crimson Pro Black"/>
              <a:sym typeface="Crimson Pro Black"/>
            </a:endParaRPr>
          </a:p>
        </p:txBody>
      </p:sp>
      <p:sp>
        <p:nvSpPr>
          <p:cNvPr id="871" name="Google Shape;871;p85"/>
          <p:cNvSpPr txBox="1"/>
          <p:nvPr>
            <p:ph idx="4294967295" type="body"/>
          </p:nvPr>
        </p:nvSpPr>
        <p:spPr>
          <a:xfrm>
            <a:off x="4634650" y="3723825"/>
            <a:ext cx="4458600" cy="1196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400">
                <a:solidFill>
                  <a:schemeClr val="lt1"/>
                </a:solidFill>
              </a:rPr>
              <a:t>Primary CAPX: </a:t>
            </a:r>
            <a:endParaRPr b="1" sz="1400">
              <a:solidFill>
                <a:schemeClr val="lt1"/>
              </a:solidFill>
            </a:endParaRPr>
          </a:p>
          <a:p>
            <a:pPr indent="-317500" lvl="0" marL="457200" rtl="0" algn="l">
              <a:lnSpc>
                <a:spcPct val="100000"/>
              </a:lnSpc>
              <a:spcBef>
                <a:spcPts val="0"/>
              </a:spcBef>
              <a:spcAft>
                <a:spcPts val="0"/>
              </a:spcAft>
              <a:buClr>
                <a:schemeClr val="lt1"/>
              </a:buClr>
              <a:buSzPts val="1400"/>
              <a:buFont typeface="Space Grotesk SemiBold"/>
              <a:buChar char="➔"/>
            </a:pPr>
            <a:r>
              <a:rPr lang="en" sz="1400">
                <a:solidFill>
                  <a:schemeClr val="lt1"/>
                </a:solidFill>
                <a:latin typeface="Space Grotesk SemiBold"/>
                <a:ea typeface="Space Grotesk SemiBold"/>
                <a:cs typeface="Space Grotesk SemiBold"/>
                <a:sym typeface="Space Grotesk SemiBold"/>
              </a:rPr>
              <a:t>Machines for production, trucks </a:t>
            </a:r>
            <a:r>
              <a:rPr lang="en" sz="1400">
                <a:solidFill>
                  <a:schemeClr val="lt1"/>
                </a:solidFill>
                <a:latin typeface="Space Grotesk SemiBold"/>
                <a:ea typeface="Space Grotesk SemiBold"/>
                <a:cs typeface="Space Grotesk SemiBold"/>
                <a:sym typeface="Space Grotesk SemiBold"/>
              </a:rPr>
              <a:t>for delivery</a:t>
            </a:r>
            <a:endParaRPr sz="1400">
              <a:solidFill>
                <a:schemeClr val="lt1"/>
              </a:solidFill>
              <a:latin typeface="Space Grotesk SemiBold"/>
              <a:ea typeface="Space Grotesk SemiBold"/>
              <a:cs typeface="Space Grotesk SemiBold"/>
              <a:sym typeface="Space Grotesk SemiBold"/>
            </a:endParaRPr>
          </a:p>
          <a:p>
            <a:pPr indent="-317500" lvl="0" marL="457200" rtl="0" algn="l">
              <a:lnSpc>
                <a:spcPct val="100000"/>
              </a:lnSpc>
              <a:spcBef>
                <a:spcPts val="0"/>
              </a:spcBef>
              <a:spcAft>
                <a:spcPts val="0"/>
              </a:spcAft>
              <a:buClr>
                <a:schemeClr val="lt1"/>
              </a:buClr>
              <a:buSzPts val="1400"/>
              <a:buFont typeface="Space Grotesk SemiBold"/>
              <a:buChar char="➔"/>
            </a:pPr>
            <a:r>
              <a:rPr lang="en" sz="1400">
                <a:solidFill>
                  <a:schemeClr val="lt1"/>
                </a:solidFill>
                <a:latin typeface="Space Grotesk SemiBold"/>
                <a:ea typeface="Space Grotesk SemiBold"/>
                <a:cs typeface="Space Grotesk SemiBold"/>
                <a:sym typeface="Space Grotesk SemiBold"/>
              </a:rPr>
              <a:t>Expect to grow/scale machinery</a:t>
            </a:r>
            <a:endParaRPr sz="1400">
              <a:solidFill>
                <a:schemeClr val="lt1"/>
              </a:solidFill>
              <a:latin typeface="Space Grotesk SemiBold"/>
              <a:ea typeface="Space Grotesk SemiBold"/>
              <a:cs typeface="Space Grotesk SemiBold"/>
              <a:sym typeface="Space Grotesk SemiBold"/>
            </a:endParaRPr>
          </a:p>
          <a:p>
            <a:pPr indent="-317500" lvl="0" marL="457200" rtl="0" algn="l">
              <a:lnSpc>
                <a:spcPct val="100000"/>
              </a:lnSpc>
              <a:spcBef>
                <a:spcPts val="0"/>
              </a:spcBef>
              <a:spcAft>
                <a:spcPts val="0"/>
              </a:spcAft>
              <a:buClr>
                <a:schemeClr val="lt1"/>
              </a:buClr>
              <a:buSzPts val="1400"/>
              <a:buFont typeface="Space Grotesk SemiBold"/>
              <a:buChar char="➔"/>
            </a:pPr>
            <a:r>
              <a:rPr lang="en" sz="1400">
                <a:solidFill>
                  <a:schemeClr val="lt1"/>
                </a:solidFill>
                <a:latin typeface="Space Grotesk SemiBold"/>
                <a:ea typeface="Space Grotesk SemiBold"/>
                <a:cs typeface="Space Grotesk SemiBold"/>
                <a:sym typeface="Space Grotesk SemiBold"/>
              </a:rPr>
              <a:t>Anticipate adding more to the fleet as we capture market share</a:t>
            </a:r>
            <a:endParaRPr sz="1400">
              <a:solidFill>
                <a:schemeClr val="lt1"/>
              </a:solidFill>
              <a:latin typeface="Space Grotesk SemiBold"/>
              <a:ea typeface="Space Grotesk SemiBold"/>
              <a:cs typeface="Space Grotesk SemiBold"/>
              <a:sym typeface="Space Grotesk SemiBold"/>
            </a:endParaRPr>
          </a:p>
          <a:p>
            <a:pPr indent="0" lvl="0" marL="457200" rtl="0" algn="l">
              <a:lnSpc>
                <a:spcPct val="100000"/>
              </a:lnSpc>
              <a:spcBef>
                <a:spcPts val="0"/>
              </a:spcBef>
              <a:spcAft>
                <a:spcPts val="0"/>
              </a:spcAft>
              <a:buNone/>
            </a:pPr>
            <a:r>
              <a:t/>
            </a:r>
            <a:endParaRPr sz="1400">
              <a:solidFill>
                <a:schemeClr val="lt1"/>
              </a:solidFill>
              <a:latin typeface="Space Grotesk SemiBold"/>
              <a:ea typeface="Space Grotesk SemiBold"/>
              <a:cs typeface="Space Grotesk SemiBold"/>
              <a:sym typeface="Space Grotesk SemiBold"/>
            </a:endParaRPr>
          </a:p>
          <a:p>
            <a:pPr indent="0" lvl="0" marL="457200" rtl="0" algn="l">
              <a:lnSpc>
                <a:spcPct val="100000"/>
              </a:lnSpc>
              <a:spcBef>
                <a:spcPts val="0"/>
              </a:spcBef>
              <a:spcAft>
                <a:spcPts val="0"/>
              </a:spcAft>
              <a:buNone/>
            </a:pPr>
            <a:r>
              <a:t/>
            </a:r>
            <a:endParaRPr sz="1400">
              <a:solidFill>
                <a:schemeClr val="lt1"/>
              </a:solidFill>
              <a:latin typeface="Space Grotesk SemiBold"/>
              <a:ea typeface="Space Grotesk SemiBold"/>
              <a:cs typeface="Space Grotesk SemiBold"/>
              <a:sym typeface="Space Grotesk SemiBold"/>
            </a:endParaRPr>
          </a:p>
        </p:txBody>
      </p:sp>
      <p:pic>
        <p:nvPicPr>
          <p:cNvPr id="872" name="Google Shape;872;p85"/>
          <p:cNvPicPr preferRelativeResize="0"/>
          <p:nvPr/>
        </p:nvPicPr>
        <p:blipFill>
          <a:blip r:embed="rId3">
            <a:alphaModFix/>
          </a:blip>
          <a:stretch>
            <a:fillRect/>
          </a:stretch>
        </p:blipFill>
        <p:spPr>
          <a:xfrm>
            <a:off x="469150" y="577475"/>
            <a:ext cx="8205675" cy="32025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76" name="Shape 876"/>
        <p:cNvGrpSpPr/>
        <p:nvPr/>
      </p:nvGrpSpPr>
      <p:grpSpPr>
        <a:xfrm>
          <a:off x="0" y="0"/>
          <a:ext cx="0" cy="0"/>
          <a:chOff x="0" y="0"/>
          <a:chExt cx="0" cy="0"/>
        </a:xfrm>
      </p:grpSpPr>
      <p:sp>
        <p:nvSpPr>
          <p:cNvPr id="877" name="Google Shape;877;p8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pic>
        <p:nvPicPr>
          <p:cNvPr id="878" name="Google Shape;878;p86"/>
          <p:cNvPicPr preferRelativeResize="0"/>
          <p:nvPr/>
        </p:nvPicPr>
        <p:blipFill rotWithShape="1">
          <a:blip r:embed="rId3">
            <a:alphaModFix/>
          </a:blip>
          <a:srcRect b="17949" l="3044" r="40778" t="40318"/>
          <a:stretch/>
        </p:blipFill>
        <p:spPr>
          <a:xfrm>
            <a:off x="555925" y="601700"/>
            <a:ext cx="7917600" cy="3298650"/>
          </a:xfrm>
          <a:prstGeom prst="rect">
            <a:avLst/>
          </a:prstGeom>
          <a:noFill/>
          <a:ln>
            <a:noFill/>
          </a:ln>
        </p:spPr>
      </p:pic>
      <p:sp>
        <p:nvSpPr>
          <p:cNvPr id="879" name="Google Shape;879;p86"/>
          <p:cNvSpPr txBox="1"/>
          <p:nvPr/>
        </p:nvSpPr>
        <p:spPr>
          <a:xfrm>
            <a:off x="76200" y="3963325"/>
            <a:ext cx="4714200" cy="13875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lt1"/>
              </a:buClr>
              <a:buSzPts val="1400"/>
              <a:buFont typeface="Space Grotesk SemiBold"/>
              <a:buChar char="➔"/>
            </a:pPr>
            <a:r>
              <a:rPr lang="en">
                <a:solidFill>
                  <a:schemeClr val="lt1"/>
                </a:solidFill>
                <a:latin typeface="Space Grotesk SemiBold"/>
                <a:ea typeface="Space Grotesk SemiBold"/>
                <a:cs typeface="Space Grotesk SemiBold"/>
                <a:sym typeface="Space Grotesk SemiBold"/>
              </a:rPr>
              <a:t>$865,000 in funding through its first 5 years of operation</a:t>
            </a:r>
            <a:endParaRPr>
              <a:solidFill>
                <a:schemeClr val="lt1"/>
              </a:solidFill>
              <a:latin typeface="Space Grotesk SemiBold"/>
              <a:ea typeface="Space Grotesk SemiBold"/>
              <a:cs typeface="Space Grotesk SemiBold"/>
              <a:sym typeface="Space Grotesk SemiBold"/>
            </a:endParaRPr>
          </a:p>
          <a:p>
            <a:pPr indent="-317500" lvl="0" marL="457200" rtl="0" algn="l">
              <a:spcBef>
                <a:spcPts val="0"/>
              </a:spcBef>
              <a:spcAft>
                <a:spcPts val="0"/>
              </a:spcAft>
              <a:buClr>
                <a:schemeClr val="lt1"/>
              </a:buClr>
              <a:buSzPts val="1400"/>
              <a:buFont typeface="Space Grotesk SemiBold"/>
              <a:buChar char="➔"/>
            </a:pPr>
            <a:r>
              <a:rPr lang="en">
                <a:solidFill>
                  <a:schemeClr val="lt1"/>
                </a:solidFill>
                <a:latin typeface="Space Grotesk SemiBold"/>
                <a:ea typeface="Space Grotesk SemiBold"/>
                <a:cs typeface="Space Grotesk SemiBold"/>
                <a:sym typeface="Space Grotesk SemiBold"/>
              </a:rPr>
              <a:t>The founding team will each contribute $1,000 per year for the first 5 years, totaling $5,000</a:t>
            </a:r>
            <a:endParaRPr>
              <a:solidFill>
                <a:schemeClr val="lt1"/>
              </a:solidFill>
              <a:latin typeface="Space Grotesk SemiBold"/>
              <a:ea typeface="Space Grotesk SemiBold"/>
              <a:cs typeface="Space Grotesk SemiBold"/>
              <a:sym typeface="Space Grotesk SemiBold"/>
            </a:endParaRPr>
          </a:p>
          <a:p>
            <a:pPr indent="0" lvl="0" marL="0" rtl="0" algn="ctr">
              <a:spcBef>
                <a:spcPts val="0"/>
              </a:spcBef>
              <a:spcAft>
                <a:spcPts val="0"/>
              </a:spcAft>
              <a:buNone/>
            </a:pPr>
            <a:r>
              <a:t/>
            </a:r>
            <a:endParaRPr>
              <a:solidFill>
                <a:schemeClr val="lt1"/>
              </a:solidFill>
              <a:latin typeface="Space Grotesk SemiBold"/>
              <a:ea typeface="Space Grotesk SemiBold"/>
              <a:cs typeface="Space Grotesk SemiBold"/>
              <a:sym typeface="Space Grotesk SemiBold"/>
            </a:endParaRPr>
          </a:p>
        </p:txBody>
      </p:sp>
      <p:sp>
        <p:nvSpPr>
          <p:cNvPr id="880" name="Google Shape;880;p86"/>
          <p:cNvSpPr txBox="1"/>
          <p:nvPr/>
        </p:nvSpPr>
        <p:spPr>
          <a:xfrm>
            <a:off x="1604800" y="0"/>
            <a:ext cx="6059700" cy="1231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400">
                <a:solidFill>
                  <a:schemeClr val="lt1"/>
                </a:solidFill>
                <a:latin typeface="Crimson Pro Black"/>
                <a:ea typeface="Crimson Pro Black"/>
                <a:cs typeface="Crimson Pro Black"/>
                <a:sym typeface="Crimson Pro Black"/>
              </a:rPr>
              <a:t>Funding Plan</a:t>
            </a:r>
            <a:endParaRPr sz="3400">
              <a:solidFill>
                <a:schemeClr val="lt1"/>
              </a:solidFill>
              <a:latin typeface="Crimson Pro Black"/>
              <a:ea typeface="Crimson Pro Black"/>
              <a:cs typeface="Crimson Pro Black"/>
              <a:sym typeface="Crimson Pro Black"/>
            </a:endParaRPr>
          </a:p>
          <a:p>
            <a:pPr indent="0" lvl="0" marL="0" rtl="0" algn="l">
              <a:spcBef>
                <a:spcPts val="0"/>
              </a:spcBef>
              <a:spcAft>
                <a:spcPts val="0"/>
              </a:spcAft>
              <a:buNone/>
            </a:pPr>
            <a:r>
              <a:t/>
            </a:r>
            <a:endParaRPr b="1" sz="3400">
              <a:solidFill>
                <a:schemeClr val="dk1"/>
              </a:solidFill>
              <a:latin typeface="Crimson Pro"/>
              <a:ea typeface="Crimson Pro"/>
              <a:cs typeface="Crimson Pro"/>
              <a:sym typeface="Crimson Pro"/>
            </a:endParaRPr>
          </a:p>
        </p:txBody>
      </p:sp>
      <p:sp>
        <p:nvSpPr>
          <p:cNvPr id="881" name="Google Shape;881;p86"/>
          <p:cNvSpPr txBox="1"/>
          <p:nvPr/>
        </p:nvSpPr>
        <p:spPr>
          <a:xfrm>
            <a:off x="4637850" y="3963325"/>
            <a:ext cx="4280700" cy="1281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lt1"/>
              </a:buClr>
              <a:buSzPts val="1400"/>
              <a:buFont typeface="Space Grotesk SemiBold"/>
              <a:buChar char="➔"/>
            </a:pPr>
            <a:r>
              <a:rPr lang="en">
                <a:solidFill>
                  <a:schemeClr val="lt1"/>
                </a:solidFill>
                <a:latin typeface="Space Grotesk SemiBold"/>
                <a:ea typeface="Space Grotesk SemiBold"/>
                <a:cs typeface="Space Grotesk SemiBold"/>
                <a:sym typeface="Space Grotesk SemiBold"/>
              </a:rPr>
              <a:t>$10,000 from crowdfunding (GoFundMe) </a:t>
            </a:r>
            <a:endParaRPr>
              <a:solidFill>
                <a:schemeClr val="lt1"/>
              </a:solidFill>
              <a:latin typeface="Space Grotesk SemiBold"/>
              <a:ea typeface="Space Grotesk SemiBold"/>
              <a:cs typeface="Space Grotesk SemiBold"/>
              <a:sym typeface="Space Grotesk SemiBold"/>
            </a:endParaRPr>
          </a:p>
          <a:p>
            <a:pPr indent="-317500" lvl="0" marL="457200" rtl="0" algn="l">
              <a:spcBef>
                <a:spcPts val="0"/>
              </a:spcBef>
              <a:spcAft>
                <a:spcPts val="0"/>
              </a:spcAft>
              <a:buClr>
                <a:schemeClr val="lt1"/>
              </a:buClr>
              <a:buSzPts val="1400"/>
              <a:buFont typeface="Space Grotesk SemiBold"/>
              <a:buChar char="➔"/>
            </a:pPr>
            <a:r>
              <a:rPr lang="en">
                <a:solidFill>
                  <a:schemeClr val="lt1"/>
                </a:solidFill>
                <a:latin typeface="Space Grotesk SemiBold"/>
                <a:ea typeface="Space Grotesk SemiBold"/>
                <a:cs typeface="Space Grotesk SemiBold"/>
                <a:sym typeface="Space Grotesk SemiBold"/>
              </a:rPr>
              <a:t>$300,000 from family contributions</a:t>
            </a:r>
            <a:endParaRPr>
              <a:solidFill>
                <a:schemeClr val="lt1"/>
              </a:solidFill>
              <a:latin typeface="Space Grotesk SemiBold"/>
              <a:ea typeface="Space Grotesk SemiBold"/>
              <a:cs typeface="Space Grotesk SemiBold"/>
              <a:sym typeface="Space Grotesk SemiBold"/>
            </a:endParaRPr>
          </a:p>
          <a:p>
            <a:pPr indent="-317500" lvl="0" marL="457200" rtl="0" algn="l">
              <a:spcBef>
                <a:spcPts val="0"/>
              </a:spcBef>
              <a:spcAft>
                <a:spcPts val="0"/>
              </a:spcAft>
              <a:buClr>
                <a:schemeClr val="lt1"/>
              </a:buClr>
              <a:buSzPts val="1400"/>
              <a:buFont typeface="Space Grotesk SemiBold"/>
              <a:buChar char="➔"/>
            </a:pPr>
            <a:r>
              <a:rPr lang="en">
                <a:solidFill>
                  <a:schemeClr val="lt1"/>
                </a:solidFill>
                <a:latin typeface="Space Grotesk SemiBold"/>
                <a:ea typeface="Space Grotesk SemiBold"/>
                <a:cs typeface="Space Grotesk SemiBold"/>
                <a:sym typeface="Space Grotesk SemiBold"/>
              </a:rPr>
              <a:t>$550,000 from angel investors</a:t>
            </a:r>
            <a:endParaRPr>
              <a:solidFill>
                <a:schemeClr val="lt1"/>
              </a:solidFill>
              <a:latin typeface="Space Grotesk SemiBold"/>
              <a:ea typeface="Space Grotesk SemiBold"/>
              <a:cs typeface="Space Grotesk SemiBold"/>
              <a:sym typeface="Space Grotesk SemiBold"/>
            </a:endParaRPr>
          </a:p>
          <a:p>
            <a:pPr indent="-317500" lvl="0" marL="457200" rtl="0" algn="l">
              <a:spcBef>
                <a:spcPts val="0"/>
              </a:spcBef>
              <a:spcAft>
                <a:spcPts val="0"/>
              </a:spcAft>
              <a:buClr>
                <a:schemeClr val="lt1"/>
              </a:buClr>
              <a:buSzPts val="1400"/>
              <a:buFont typeface="Space Grotesk SemiBold"/>
              <a:buChar char="➔"/>
            </a:pPr>
            <a:r>
              <a:rPr lang="en">
                <a:solidFill>
                  <a:schemeClr val="lt1"/>
                </a:solidFill>
                <a:latin typeface="Space Grotesk SemiBold"/>
                <a:ea typeface="Space Grotesk SemiBold"/>
                <a:cs typeface="Space Grotesk SemiBold"/>
                <a:sym typeface="Space Grotesk SemiBold"/>
              </a:rPr>
              <a:t>Anticipate offering an equity stake of 10-15%, subject to negotiation.</a:t>
            </a:r>
            <a:endParaRPr>
              <a:solidFill>
                <a:schemeClr val="lt1"/>
              </a:solidFill>
              <a:latin typeface="Space Grotesk SemiBold"/>
              <a:ea typeface="Space Grotesk SemiBold"/>
              <a:cs typeface="Space Grotesk SemiBold"/>
              <a:sym typeface="Space Grotesk SemiBold"/>
            </a:endParaRPr>
          </a:p>
          <a:p>
            <a:pPr indent="0" lvl="0" marL="0" rtl="0" algn="ctr">
              <a:spcBef>
                <a:spcPts val="0"/>
              </a:spcBef>
              <a:spcAft>
                <a:spcPts val="0"/>
              </a:spcAft>
              <a:buClr>
                <a:schemeClr val="accent1"/>
              </a:buClr>
              <a:buSzPts val="1100"/>
              <a:buFont typeface="Arial"/>
              <a:buNone/>
            </a:pPr>
            <a:r>
              <a:t/>
            </a:r>
            <a:endParaRPr>
              <a:solidFill>
                <a:schemeClr val="lt1"/>
              </a:solidFill>
              <a:latin typeface="Space Grotesk SemiBold"/>
              <a:ea typeface="Space Grotesk SemiBold"/>
              <a:cs typeface="Space Grotesk SemiBold"/>
              <a:sym typeface="Space Grotesk SemiBold"/>
            </a:endParaRPr>
          </a:p>
          <a:p>
            <a:pPr indent="0" lvl="0" marL="0" rtl="0" algn="l">
              <a:spcBef>
                <a:spcPts val="0"/>
              </a:spcBef>
              <a:spcAft>
                <a:spcPts val="0"/>
              </a:spcAft>
              <a:buNone/>
            </a:pPr>
            <a:r>
              <a:t/>
            </a:r>
            <a:endParaRPr sz="1200">
              <a:solidFill>
                <a:schemeClr val="dk1"/>
              </a:solidFill>
              <a:latin typeface="Space Grotesk"/>
              <a:ea typeface="Space Grotesk"/>
              <a:cs typeface="Space Grotesk"/>
              <a:sym typeface="Space Grotesk"/>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595" name="Shape 595"/>
        <p:cNvGrpSpPr/>
        <p:nvPr/>
      </p:nvGrpSpPr>
      <p:grpSpPr>
        <a:xfrm>
          <a:off x="0" y="0"/>
          <a:ext cx="0" cy="0"/>
          <a:chOff x="0" y="0"/>
          <a:chExt cx="0" cy="0"/>
        </a:xfrm>
      </p:grpSpPr>
      <p:sp>
        <p:nvSpPr>
          <p:cNvPr id="596" name="Google Shape;596;p69"/>
          <p:cNvSpPr txBox="1"/>
          <p:nvPr>
            <p:ph type="title"/>
          </p:nvPr>
        </p:nvSpPr>
        <p:spPr>
          <a:xfrm>
            <a:off x="225300" y="-65175"/>
            <a:ext cx="4291800" cy="14841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3600">
                <a:solidFill>
                  <a:schemeClr val="lt1"/>
                </a:solidFill>
              </a:rPr>
              <a:t>Table of Contents</a:t>
            </a:r>
            <a:endParaRPr sz="3600">
              <a:solidFill>
                <a:schemeClr val="lt1"/>
              </a:solidFill>
            </a:endParaRPr>
          </a:p>
        </p:txBody>
      </p:sp>
      <p:sp>
        <p:nvSpPr>
          <p:cNvPr id="597" name="Google Shape;597;p69"/>
          <p:cNvSpPr txBox="1"/>
          <p:nvPr>
            <p:ph idx="1" type="subTitle"/>
          </p:nvPr>
        </p:nvSpPr>
        <p:spPr>
          <a:xfrm>
            <a:off x="470850" y="4195288"/>
            <a:ext cx="3800700" cy="54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11 -</a:t>
            </a:r>
            <a:r>
              <a:rPr lang="en"/>
              <a:t> </a:t>
            </a:r>
            <a:r>
              <a:rPr lang="en" u="sng">
                <a:solidFill>
                  <a:schemeClr val="lt1"/>
                </a:solidFill>
                <a:hlinkClick action="ppaction://hlinksldjump" r:id="rId3">
                  <a:extLst>
                    <a:ext uri="{A12FA001-AC4F-418D-AE19-62706E023703}">
                      <ahyp:hlinkClr val="tx"/>
                    </a:ext>
                  </a:extLst>
                </a:hlinkClick>
              </a:rPr>
              <a:t>Sales Plan</a:t>
            </a:r>
            <a:endParaRPr>
              <a:solidFill>
                <a:schemeClr val="lt1"/>
              </a:solidFill>
            </a:endParaRPr>
          </a:p>
        </p:txBody>
      </p:sp>
      <p:sp>
        <p:nvSpPr>
          <p:cNvPr id="598" name="Google Shape;598;p69"/>
          <p:cNvSpPr txBox="1"/>
          <p:nvPr>
            <p:ph idx="2" type="subTitle"/>
          </p:nvPr>
        </p:nvSpPr>
        <p:spPr>
          <a:xfrm>
            <a:off x="4757925" y="520674"/>
            <a:ext cx="3800700" cy="46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12 - </a:t>
            </a:r>
            <a:r>
              <a:rPr lang="en" u="sng">
                <a:solidFill>
                  <a:schemeClr val="lt1"/>
                </a:solidFill>
                <a:hlinkClick action="ppaction://hlinksldjump" r:id="rId4">
                  <a:extLst>
                    <a:ext uri="{A12FA001-AC4F-418D-AE19-62706E023703}">
                      <ahyp:hlinkClr val="tx"/>
                    </a:ext>
                  </a:extLst>
                </a:hlinkClick>
              </a:rPr>
              <a:t>Product Development Plan</a:t>
            </a:r>
            <a:endParaRPr>
              <a:solidFill>
                <a:schemeClr val="lt1"/>
              </a:solidFill>
            </a:endParaRPr>
          </a:p>
        </p:txBody>
      </p:sp>
      <p:sp>
        <p:nvSpPr>
          <p:cNvPr id="599" name="Google Shape;599;p69"/>
          <p:cNvSpPr txBox="1"/>
          <p:nvPr>
            <p:ph idx="3" type="subTitle"/>
          </p:nvPr>
        </p:nvSpPr>
        <p:spPr>
          <a:xfrm>
            <a:off x="4757925" y="2449313"/>
            <a:ext cx="3800700" cy="46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16, 17, 18- </a:t>
            </a:r>
            <a:r>
              <a:rPr lang="en" u="sng">
                <a:solidFill>
                  <a:schemeClr val="lt1"/>
                </a:solidFill>
                <a:hlinkClick action="ppaction://hlinksldjump" r:id="rId5">
                  <a:extLst>
                    <a:ext uri="{A12FA001-AC4F-418D-AE19-62706E023703}">
                      <ahyp:hlinkClr val="tx"/>
                    </a:ext>
                  </a:extLst>
                </a:hlinkClick>
              </a:rPr>
              <a:t>Financial Plan</a:t>
            </a:r>
            <a:endParaRPr>
              <a:solidFill>
                <a:schemeClr val="lt1"/>
              </a:solidFill>
            </a:endParaRPr>
          </a:p>
        </p:txBody>
      </p:sp>
      <p:sp>
        <p:nvSpPr>
          <p:cNvPr id="600" name="Google Shape;600;p69"/>
          <p:cNvSpPr txBox="1"/>
          <p:nvPr>
            <p:ph idx="4" type="subTitle"/>
          </p:nvPr>
        </p:nvSpPr>
        <p:spPr>
          <a:xfrm>
            <a:off x="4757925" y="1163554"/>
            <a:ext cx="3800700" cy="46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13, 14 - </a:t>
            </a:r>
            <a:r>
              <a:rPr lang="en" u="sng">
                <a:solidFill>
                  <a:schemeClr val="lt1"/>
                </a:solidFill>
                <a:hlinkClick action="ppaction://hlinksldjump" r:id="rId6">
                  <a:extLst>
                    <a:ext uri="{A12FA001-AC4F-418D-AE19-62706E023703}">
                      <ahyp:hlinkClr val="tx"/>
                    </a:ext>
                  </a:extLst>
                </a:hlinkClick>
              </a:rPr>
              <a:t>Operations Plan</a:t>
            </a:r>
            <a:endParaRPr>
              <a:solidFill>
                <a:schemeClr val="lt1"/>
              </a:solidFill>
            </a:endParaRPr>
          </a:p>
        </p:txBody>
      </p:sp>
      <p:sp>
        <p:nvSpPr>
          <p:cNvPr id="601" name="Google Shape;601;p69"/>
          <p:cNvSpPr txBox="1"/>
          <p:nvPr>
            <p:ph idx="5" type="subTitle"/>
          </p:nvPr>
        </p:nvSpPr>
        <p:spPr>
          <a:xfrm>
            <a:off x="4757925" y="3092193"/>
            <a:ext cx="3800700" cy="46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19 - </a:t>
            </a:r>
            <a:r>
              <a:rPr lang="en" u="sng">
                <a:solidFill>
                  <a:schemeClr val="lt1"/>
                </a:solidFill>
                <a:hlinkClick action="ppaction://hlinksldjump" r:id="rId7">
                  <a:extLst>
                    <a:ext uri="{A12FA001-AC4F-418D-AE19-62706E023703}">
                      <ahyp:hlinkClr val="tx"/>
                    </a:ext>
                  </a:extLst>
                </a:hlinkClick>
              </a:rPr>
              <a:t>Funding Plan</a:t>
            </a:r>
            <a:endParaRPr>
              <a:solidFill>
                <a:schemeClr val="lt1"/>
              </a:solidFill>
            </a:endParaRPr>
          </a:p>
        </p:txBody>
      </p:sp>
      <p:sp>
        <p:nvSpPr>
          <p:cNvPr id="602" name="Google Shape;602;p69"/>
          <p:cNvSpPr txBox="1"/>
          <p:nvPr>
            <p:ph idx="6" type="subTitle"/>
          </p:nvPr>
        </p:nvSpPr>
        <p:spPr>
          <a:xfrm>
            <a:off x="4757925" y="1806433"/>
            <a:ext cx="3800700" cy="46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15 - </a:t>
            </a:r>
            <a:r>
              <a:rPr lang="en" u="sng">
                <a:solidFill>
                  <a:schemeClr val="lt1"/>
                </a:solidFill>
                <a:hlinkClick action="ppaction://hlinksldjump" r:id="rId8">
                  <a:extLst>
                    <a:ext uri="{A12FA001-AC4F-418D-AE19-62706E023703}">
                      <ahyp:hlinkClr val="tx"/>
                    </a:ext>
                  </a:extLst>
                </a:hlinkClick>
              </a:rPr>
              <a:t>Risks</a:t>
            </a:r>
            <a:endParaRPr>
              <a:solidFill>
                <a:schemeClr val="lt1"/>
              </a:solidFill>
            </a:endParaRPr>
          </a:p>
        </p:txBody>
      </p:sp>
      <p:sp>
        <p:nvSpPr>
          <p:cNvPr id="603" name="Google Shape;603;p69"/>
          <p:cNvSpPr txBox="1"/>
          <p:nvPr>
            <p:ph idx="1" type="subTitle"/>
          </p:nvPr>
        </p:nvSpPr>
        <p:spPr>
          <a:xfrm>
            <a:off x="470850" y="1163472"/>
            <a:ext cx="3800700" cy="42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uFill>
                  <a:noFill/>
                </a:uFill>
                <a:hlinkClick action="ppaction://hlinksldjump" r:id="rId9">
                  <a:extLst>
                    <a:ext uri="{A12FA001-AC4F-418D-AE19-62706E023703}">
                      <ahyp:hlinkClr val="tx"/>
                    </a:ext>
                  </a:extLst>
                </a:hlinkClick>
              </a:rPr>
              <a:t>3 - </a:t>
            </a:r>
            <a:r>
              <a:rPr lang="en" u="sng">
                <a:solidFill>
                  <a:schemeClr val="lt1"/>
                </a:solidFill>
                <a:hlinkClick action="ppaction://hlinksldjump" r:id="rId10">
                  <a:extLst>
                    <a:ext uri="{A12FA001-AC4F-418D-AE19-62706E023703}">
                      <ahyp:hlinkClr val="tx"/>
                    </a:ext>
                  </a:extLst>
                </a:hlinkClick>
              </a:rPr>
              <a:t>Executive</a:t>
            </a:r>
            <a:r>
              <a:rPr lang="en" u="sng">
                <a:solidFill>
                  <a:schemeClr val="lt1"/>
                </a:solidFill>
                <a:hlinkClick action="ppaction://hlinksldjump" r:id="rId11">
                  <a:extLst>
                    <a:ext uri="{A12FA001-AC4F-418D-AE19-62706E023703}">
                      <ahyp:hlinkClr val="tx"/>
                    </a:ext>
                  </a:extLst>
                </a:hlinkClick>
              </a:rPr>
              <a:t> Summary</a:t>
            </a:r>
            <a:endParaRPr>
              <a:solidFill>
                <a:schemeClr val="lt1"/>
              </a:solidFill>
            </a:endParaRPr>
          </a:p>
        </p:txBody>
      </p:sp>
      <p:sp>
        <p:nvSpPr>
          <p:cNvPr id="604" name="Google Shape;604;p69"/>
          <p:cNvSpPr txBox="1"/>
          <p:nvPr>
            <p:ph idx="2" type="subTitle"/>
          </p:nvPr>
        </p:nvSpPr>
        <p:spPr>
          <a:xfrm>
            <a:off x="470850" y="1760705"/>
            <a:ext cx="3800700" cy="42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uFill>
                  <a:noFill/>
                </a:uFill>
                <a:hlinkClick action="ppaction://hlinksldjump" r:id="rId12">
                  <a:extLst>
                    <a:ext uri="{A12FA001-AC4F-418D-AE19-62706E023703}">
                      <ahyp:hlinkClr val="tx"/>
                    </a:ext>
                  </a:extLst>
                </a:hlinkClick>
              </a:rPr>
              <a:t>4 - </a:t>
            </a:r>
            <a:r>
              <a:rPr lang="en" u="sng">
                <a:solidFill>
                  <a:schemeClr val="lt1"/>
                </a:solidFill>
                <a:hlinkClick action="ppaction://hlinksldjump" r:id="rId13">
                  <a:extLst>
                    <a:ext uri="{A12FA001-AC4F-418D-AE19-62706E023703}">
                      <ahyp:hlinkClr val="tx"/>
                    </a:ext>
                  </a:extLst>
                </a:hlinkClick>
              </a:rPr>
              <a:t>Company Overview</a:t>
            </a:r>
            <a:endParaRPr>
              <a:solidFill>
                <a:schemeClr val="lt1"/>
              </a:solidFill>
            </a:endParaRPr>
          </a:p>
        </p:txBody>
      </p:sp>
      <p:sp>
        <p:nvSpPr>
          <p:cNvPr id="605" name="Google Shape;605;p69"/>
          <p:cNvSpPr txBox="1"/>
          <p:nvPr>
            <p:ph idx="3" type="subTitle"/>
          </p:nvPr>
        </p:nvSpPr>
        <p:spPr>
          <a:xfrm>
            <a:off x="470850" y="3552401"/>
            <a:ext cx="3800700" cy="42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uFill>
                  <a:noFill/>
                </a:uFill>
                <a:hlinkClick action="ppaction://hlinksldjump" r:id="rId14">
                  <a:extLst>
                    <a:ext uri="{A12FA001-AC4F-418D-AE19-62706E023703}">
                      <ahyp:hlinkClr val="tx"/>
                    </a:ext>
                  </a:extLst>
                </a:hlinkClick>
              </a:rPr>
              <a:t>7, 8, 9, 10</a:t>
            </a:r>
            <a:r>
              <a:rPr lang="en">
                <a:solidFill>
                  <a:schemeClr val="lt1"/>
                </a:solidFill>
                <a:uFill>
                  <a:noFill/>
                </a:uFill>
                <a:hlinkClick action="ppaction://hlinksldjump" r:id="rId15">
                  <a:extLst>
                    <a:ext uri="{A12FA001-AC4F-418D-AE19-62706E023703}">
                      <ahyp:hlinkClr val="tx"/>
                    </a:ext>
                  </a:extLst>
                </a:hlinkClick>
              </a:rPr>
              <a:t> - </a:t>
            </a:r>
            <a:r>
              <a:rPr lang="en" u="sng">
                <a:solidFill>
                  <a:schemeClr val="lt1"/>
                </a:solidFill>
                <a:hlinkClick action="ppaction://hlinksldjump" r:id="rId16">
                  <a:extLst>
                    <a:ext uri="{A12FA001-AC4F-418D-AE19-62706E023703}">
                      <ahyp:hlinkClr val="tx"/>
                    </a:ext>
                  </a:extLst>
                </a:hlinkClick>
              </a:rPr>
              <a:t>Marketing</a:t>
            </a:r>
            <a:r>
              <a:rPr lang="en" u="sng">
                <a:solidFill>
                  <a:schemeClr val="lt1"/>
                </a:solidFill>
                <a:hlinkClick action="ppaction://hlinksldjump" r:id="rId17">
                  <a:extLst>
                    <a:ext uri="{A12FA001-AC4F-418D-AE19-62706E023703}">
                      <ahyp:hlinkClr val="tx"/>
                    </a:ext>
                  </a:extLst>
                </a:hlinkClick>
              </a:rPr>
              <a:t> Plan</a:t>
            </a:r>
            <a:endParaRPr>
              <a:solidFill>
                <a:schemeClr val="lt1"/>
              </a:solidFill>
            </a:endParaRPr>
          </a:p>
        </p:txBody>
      </p:sp>
      <p:sp>
        <p:nvSpPr>
          <p:cNvPr id="606" name="Google Shape;606;p69"/>
          <p:cNvSpPr txBox="1"/>
          <p:nvPr>
            <p:ph idx="4" type="subTitle"/>
          </p:nvPr>
        </p:nvSpPr>
        <p:spPr>
          <a:xfrm>
            <a:off x="470850" y="2357937"/>
            <a:ext cx="3800700" cy="42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uFill>
                  <a:noFill/>
                </a:uFill>
                <a:hlinkClick action="ppaction://hlinksldjump" r:id="rId18">
                  <a:extLst>
                    <a:ext uri="{A12FA001-AC4F-418D-AE19-62706E023703}">
                      <ahyp:hlinkClr val="tx"/>
                    </a:ext>
                  </a:extLst>
                </a:hlinkClick>
              </a:rPr>
              <a:t>5 - </a:t>
            </a:r>
            <a:r>
              <a:rPr lang="en" u="sng">
                <a:solidFill>
                  <a:schemeClr val="lt1"/>
                </a:solidFill>
                <a:hlinkClick action="ppaction://hlinksldjump" r:id="rId19">
                  <a:extLst>
                    <a:ext uri="{A12FA001-AC4F-418D-AE19-62706E023703}">
                      <ahyp:hlinkClr val="tx"/>
                    </a:ext>
                  </a:extLst>
                </a:hlinkClick>
              </a:rPr>
              <a:t>Product</a:t>
            </a:r>
            <a:r>
              <a:rPr lang="en">
                <a:solidFill>
                  <a:schemeClr val="lt1"/>
                </a:solidFill>
              </a:rPr>
              <a:t> </a:t>
            </a:r>
            <a:endParaRPr>
              <a:solidFill>
                <a:schemeClr val="lt1"/>
              </a:solidFill>
            </a:endParaRPr>
          </a:p>
        </p:txBody>
      </p:sp>
      <p:sp>
        <p:nvSpPr>
          <p:cNvPr id="607" name="Google Shape;607;p69"/>
          <p:cNvSpPr txBox="1"/>
          <p:nvPr>
            <p:ph idx="5" type="subTitle"/>
          </p:nvPr>
        </p:nvSpPr>
        <p:spPr>
          <a:xfrm>
            <a:off x="470850" y="5332200"/>
            <a:ext cx="3800700" cy="54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69"/>
          <p:cNvSpPr txBox="1"/>
          <p:nvPr>
            <p:ph idx="6" type="subTitle"/>
          </p:nvPr>
        </p:nvSpPr>
        <p:spPr>
          <a:xfrm>
            <a:off x="470850" y="2955169"/>
            <a:ext cx="3800700" cy="42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uFill>
                  <a:noFill/>
                </a:uFill>
                <a:hlinkClick action="ppaction://hlinksldjump" r:id="rId20">
                  <a:extLst>
                    <a:ext uri="{A12FA001-AC4F-418D-AE19-62706E023703}">
                      <ahyp:hlinkClr val="tx"/>
                    </a:ext>
                  </a:extLst>
                </a:hlinkClick>
              </a:rPr>
              <a:t>6 - </a:t>
            </a:r>
            <a:r>
              <a:rPr lang="en" u="sng">
                <a:solidFill>
                  <a:schemeClr val="lt1"/>
                </a:solidFill>
                <a:hlinkClick action="ppaction://hlinksldjump" r:id="rId21">
                  <a:extLst>
                    <a:ext uri="{A12FA001-AC4F-418D-AE19-62706E023703}">
                      <ahyp:hlinkClr val="tx"/>
                    </a:ext>
                  </a:extLst>
                </a:hlinkClick>
              </a:rPr>
              <a:t>Market &amp; Industry</a:t>
            </a:r>
            <a:endParaRPr>
              <a:solidFill>
                <a:schemeClr val="lt1"/>
              </a:solidFill>
            </a:endParaRPr>
          </a:p>
        </p:txBody>
      </p:sp>
      <p:sp>
        <p:nvSpPr>
          <p:cNvPr id="609" name="Google Shape;609;p69"/>
          <p:cNvSpPr txBox="1"/>
          <p:nvPr>
            <p:ph idx="5" type="subTitle"/>
          </p:nvPr>
        </p:nvSpPr>
        <p:spPr>
          <a:xfrm>
            <a:off x="4757925" y="3663593"/>
            <a:ext cx="3800700" cy="46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20</a:t>
            </a:r>
            <a:r>
              <a:rPr lang="en">
                <a:solidFill>
                  <a:schemeClr val="lt1"/>
                </a:solidFill>
              </a:rPr>
              <a:t> - </a:t>
            </a:r>
            <a:r>
              <a:rPr lang="en" u="sng">
                <a:solidFill>
                  <a:schemeClr val="lt1"/>
                </a:solidFill>
                <a:hlinkClick action="ppaction://hlinksldjump" r:id="rId22">
                  <a:extLst>
                    <a:ext uri="{A12FA001-AC4F-418D-AE19-62706E023703}">
                      <ahyp:hlinkClr val="tx"/>
                    </a:ext>
                  </a:extLst>
                </a:hlinkClick>
              </a:rPr>
              <a:t>Research Citations</a:t>
            </a:r>
            <a:endParaRPr>
              <a:solidFill>
                <a:schemeClr val="lt1"/>
              </a:solidFill>
            </a:endParaRPr>
          </a:p>
        </p:txBody>
      </p:sp>
      <p:sp>
        <p:nvSpPr>
          <p:cNvPr id="610" name="Google Shape;610;p69"/>
          <p:cNvSpPr txBox="1"/>
          <p:nvPr>
            <p:ph idx="5" type="subTitle"/>
          </p:nvPr>
        </p:nvSpPr>
        <p:spPr>
          <a:xfrm>
            <a:off x="4757925" y="4234993"/>
            <a:ext cx="3800700" cy="46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21 - </a:t>
            </a:r>
            <a:r>
              <a:rPr lang="en" u="sng">
                <a:solidFill>
                  <a:schemeClr val="lt1"/>
                </a:solidFill>
                <a:hlinkClick action="ppaction://hlinksldjump" r:id="rId23">
                  <a:extLst>
                    <a:ext uri="{A12FA001-AC4F-418D-AE19-62706E023703}">
                      <ahyp:hlinkClr val="tx"/>
                    </a:ext>
                  </a:extLst>
                </a:hlinkClick>
              </a:rPr>
              <a:t>Appendix</a:t>
            </a:r>
            <a:endParaRPr>
              <a:solidFill>
                <a:schemeClr val="lt1"/>
              </a:solidFill>
            </a:endParaRPr>
          </a:p>
        </p:txBody>
      </p:sp>
      <p:sp>
        <p:nvSpPr>
          <p:cNvPr id="611" name="Google Shape;611;p69"/>
          <p:cNvSpPr txBox="1"/>
          <p:nvPr>
            <p:ph idx="4294967295"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85" name="Shape 885"/>
        <p:cNvGrpSpPr/>
        <p:nvPr/>
      </p:nvGrpSpPr>
      <p:grpSpPr>
        <a:xfrm>
          <a:off x="0" y="0"/>
          <a:ext cx="0" cy="0"/>
          <a:chOff x="0" y="0"/>
          <a:chExt cx="0" cy="0"/>
        </a:xfrm>
      </p:grpSpPr>
      <p:sp>
        <p:nvSpPr>
          <p:cNvPr id="886" name="Google Shape;886;p87"/>
          <p:cNvSpPr txBox="1"/>
          <p:nvPr>
            <p:ph type="title"/>
          </p:nvPr>
        </p:nvSpPr>
        <p:spPr>
          <a:xfrm>
            <a:off x="229325" y="223475"/>
            <a:ext cx="7141800" cy="59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solidFill>
                  <a:schemeClr val="lt1"/>
                </a:solidFill>
                <a:latin typeface="Crimson Pro Black"/>
                <a:ea typeface="Crimson Pro Black"/>
                <a:cs typeface="Crimson Pro Black"/>
                <a:sym typeface="Crimson Pro Black"/>
              </a:rPr>
              <a:t>Research Citations</a:t>
            </a:r>
            <a:endParaRPr b="0">
              <a:solidFill>
                <a:schemeClr val="lt1"/>
              </a:solidFill>
              <a:latin typeface="Crimson Pro Black"/>
              <a:ea typeface="Crimson Pro Black"/>
              <a:cs typeface="Crimson Pro Black"/>
              <a:sym typeface="Crimson Pro Black"/>
            </a:endParaRPr>
          </a:p>
        </p:txBody>
      </p:sp>
      <p:sp>
        <p:nvSpPr>
          <p:cNvPr id="887" name="Google Shape;887;p8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888" name="Google Shape;888;p87"/>
          <p:cNvSpPr txBox="1"/>
          <p:nvPr/>
        </p:nvSpPr>
        <p:spPr>
          <a:xfrm>
            <a:off x="-48450" y="911850"/>
            <a:ext cx="9240900" cy="33198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Clr>
                <a:schemeClr val="accent1"/>
              </a:buClr>
              <a:buSzPts val="1100"/>
              <a:buFont typeface="Arial"/>
              <a:buNone/>
            </a:pPr>
            <a:r>
              <a:rPr lang="en" sz="1000">
                <a:solidFill>
                  <a:schemeClr val="lt1"/>
                </a:solidFill>
                <a:latin typeface="Space Grotesk"/>
                <a:ea typeface="Space Grotesk"/>
                <a:cs typeface="Space Grotesk"/>
                <a:sym typeface="Space Grotesk"/>
              </a:rPr>
              <a:t>Animals, H. (2024, March 27). </a:t>
            </a:r>
            <a:r>
              <a:rPr i="1" lang="en" sz="1000">
                <a:solidFill>
                  <a:schemeClr val="lt1"/>
                </a:solidFill>
                <a:latin typeface="Space Grotesk"/>
                <a:ea typeface="Space Grotesk"/>
                <a:cs typeface="Space Grotesk"/>
                <a:sym typeface="Space Grotesk"/>
              </a:rPr>
              <a:t>HealthforAnimalsGlobal trends in the pet population |</a:t>
            </a:r>
            <a:r>
              <a:rPr lang="en" sz="1000">
                <a:solidFill>
                  <a:schemeClr val="lt1"/>
                </a:solidFill>
                <a:latin typeface="Space Grotesk"/>
                <a:ea typeface="Space Grotesk"/>
                <a:cs typeface="Space Grotesk"/>
                <a:sym typeface="Space Grotesk"/>
              </a:rPr>
              <a:t>. HealthforAnimals. </a:t>
            </a:r>
            <a:r>
              <a:rPr lang="en" sz="1000" u="sng">
                <a:solidFill>
                  <a:schemeClr val="lt1"/>
                </a:solidFill>
                <a:latin typeface="Space Grotesk"/>
                <a:ea typeface="Space Grotesk"/>
                <a:cs typeface="Space Grotesk"/>
                <a:sym typeface="Space Grotesk"/>
                <a:hlinkClick r:id="rId3">
                  <a:extLst>
                    <a:ext uri="{A12FA001-AC4F-418D-AE19-62706E023703}">
                      <ahyp:hlinkClr val="tx"/>
                    </a:ext>
                  </a:extLst>
                </a:hlinkClick>
              </a:rPr>
              <a:t>https://healthforanimals.org/reports/pet-care-report/global-trends-in-the-pet-population/#:~:text=Trends%20in%20pet%20ownership%20are,income%20and%20level%20of%20education</a:t>
            </a:r>
            <a:r>
              <a:rPr lang="en" sz="1000">
                <a:solidFill>
                  <a:schemeClr val="lt1"/>
                </a:solidFill>
                <a:latin typeface="Space Grotesk"/>
                <a:ea typeface="Space Grotesk"/>
                <a:cs typeface="Space Grotesk"/>
                <a:sym typeface="Space Grotesk"/>
              </a:rPr>
              <a:t>. </a:t>
            </a:r>
            <a:endParaRPr sz="1000">
              <a:solidFill>
                <a:schemeClr val="lt1"/>
              </a:solidFill>
              <a:latin typeface="Space Grotesk"/>
              <a:ea typeface="Space Grotesk"/>
              <a:cs typeface="Space Grotesk"/>
              <a:sym typeface="Space Grotesk"/>
            </a:endParaRPr>
          </a:p>
          <a:p>
            <a:pPr indent="-457200" lvl="0" marL="457200" rtl="0" algn="l">
              <a:spcBef>
                <a:spcPts val="0"/>
              </a:spcBef>
              <a:spcAft>
                <a:spcPts val="0"/>
              </a:spcAft>
              <a:buClr>
                <a:schemeClr val="accent1"/>
              </a:buClr>
              <a:buSzPts val="1100"/>
              <a:buFont typeface="Arial"/>
              <a:buNone/>
            </a:pPr>
            <a:r>
              <a:t/>
            </a:r>
            <a:endParaRPr sz="1000">
              <a:solidFill>
                <a:schemeClr val="lt1"/>
              </a:solidFill>
              <a:latin typeface="Space Grotesk"/>
              <a:ea typeface="Space Grotesk"/>
              <a:cs typeface="Space Grotesk"/>
              <a:sym typeface="Space Grotesk"/>
            </a:endParaRPr>
          </a:p>
          <a:p>
            <a:pPr indent="-457200" lvl="0" marL="457200" rtl="0" algn="l">
              <a:spcBef>
                <a:spcPts val="0"/>
              </a:spcBef>
              <a:spcAft>
                <a:spcPts val="0"/>
              </a:spcAft>
              <a:buClr>
                <a:schemeClr val="accent1"/>
              </a:buClr>
              <a:buSzPts val="1100"/>
              <a:buFont typeface="Arial"/>
              <a:buNone/>
            </a:pPr>
            <a:r>
              <a:rPr lang="en" sz="1000">
                <a:solidFill>
                  <a:schemeClr val="lt1"/>
                </a:solidFill>
                <a:latin typeface="Space Grotesk"/>
                <a:ea typeface="Space Grotesk"/>
                <a:cs typeface="Space Grotesk"/>
                <a:sym typeface="Space Grotesk"/>
              </a:rPr>
              <a:t>Boulder, CO Household Income, Population &amp; Demographics. (n.d.). </a:t>
            </a:r>
            <a:r>
              <a:rPr lang="en" sz="1000" u="sng">
                <a:solidFill>
                  <a:schemeClr val="lt1"/>
                </a:solidFill>
                <a:latin typeface="Space Grotesk"/>
                <a:ea typeface="Space Grotesk"/>
                <a:cs typeface="Space Grotesk"/>
                <a:sym typeface="Space Grotesk"/>
                <a:hlinkClick r:id="rId4">
                  <a:extLst>
                    <a:ext uri="{A12FA001-AC4F-418D-AE19-62706E023703}">
                      <ahyp:hlinkClr val="tx"/>
                    </a:ext>
                  </a:extLst>
                </a:hlinkClick>
              </a:rPr>
              <a:t>https://www.point2homes.com/US/Neighborhood/CO/Boulder-Demographics.html</a:t>
            </a:r>
            <a:r>
              <a:rPr lang="en" sz="1000">
                <a:solidFill>
                  <a:schemeClr val="lt1"/>
                </a:solidFill>
                <a:latin typeface="Space Grotesk"/>
                <a:ea typeface="Space Grotesk"/>
                <a:cs typeface="Space Grotesk"/>
                <a:sym typeface="Space Grotesk"/>
              </a:rPr>
              <a:t> </a:t>
            </a:r>
            <a:endParaRPr sz="1000">
              <a:solidFill>
                <a:schemeClr val="lt1"/>
              </a:solidFill>
              <a:latin typeface="Space Grotesk"/>
              <a:ea typeface="Space Grotesk"/>
              <a:cs typeface="Space Grotesk"/>
              <a:sym typeface="Space Grotesk"/>
            </a:endParaRPr>
          </a:p>
          <a:p>
            <a:pPr indent="-457200" lvl="0" marL="457200" rtl="0" algn="l">
              <a:spcBef>
                <a:spcPts val="0"/>
              </a:spcBef>
              <a:spcAft>
                <a:spcPts val="0"/>
              </a:spcAft>
              <a:buClr>
                <a:schemeClr val="accent1"/>
              </a:buClr>
              <a:buSzPts val="1100"/>
              <a:buFont typeface="Arial"/>
              <a:buNone/>
            </a:pPr>
            <a:r>
              <a:t/>
            </a:r>
            <a:endParaRPr sz="1000">
              <a:solidFill>
                <a:schemeClr val="lt1"/>
              </a:solidFill>
              <a:latin typeface="Space Grotesk"/>
              <a:ea typeface="Space Grotesk"/>
              <a:cs typeface="Space Grotesk"/>
              <a:sym typeface="Space Grotesk"/>
            </a:endParaRPr>
          </a:p>
          <a:p>
            <a:pPr indent="-457200" lvl="0" marL="457200" rtl="0" algn="l">
              <a:spcBef>
                <a:spcPts val="0"/>
              </a:spcBef>
              <a:spcAft>
                <a:spcPts val="0"/>
              </a:spcAft>
              <a:buClr>
                <a:schemeClr val="accent1"/>
              </a:buClr>
              <a:buSzPts val="1100"/>
              <a:buFont typeface="Arial"/>
              <a:buNone/>
            </a:pPr>
            <a:r>
              <a:rPr lang="en" sz="1000">
                <a:solidFill>
                  <a:schemeClr val="lt1"/>
                </a:solidFill>
                <a:latin typeface="Space Grotesk"/>
                <a:ea typeface="Space Grotesk"/>
                <a:cs typeface="Space Grotesk"/>
                <a:sym typeface="Space Grotesk"/>
              </a:rPr>
              <a:t>Compare and Buy Pet Insurance Today. Pawlicy Advisor. (n.d.). </a:t>
            </a:r>
            <a:r>
              <a:rPr lang="en" sz="1000" u="sng">
                <a:solidFill>
                  <a:schemeClr val="lt1"/>
                </a:solidFill>
                <a:latin typeface="Space Grotesk"/>
                <a:ea typeface="Space Grotesk"/>
                <a:cs typeface="Space Grotesk"/>
                <a:sym typeface="Space Grotesk"/>
                <a:hlinkClick r:id="rId5">
                  <a:extLst>
                    <a:ext uri="{A12FA001-AC4F-418D-AE19-62706E023703}">
                      <ahyp:hlinkClr val="tx"/>
                    </a:ext>
                  </a:extLst>
                </a:hlinkClick>
              </a:rPr>
              <a:t>https://www.pawlicy.com/</a:t>
            </a:r>
            <a:r>
              <a:rPr lang="en" sz="1000">
                <a:solidFill>
                  <a:schemeClr val="lt1"/>
                </a:solidFill>
                <a:latin typeface="Space Grotesk"/>
                <a:ea typeface="Space Grotesk"/>
                <a:cs typeface="Space Grotesk"/>
                <a:sym typeface="Space Grotesk"/>
              </a:rPr>
              <a:t> </a:t>
            </a:r>
            <a:endParaRPr sz="1000">
              <a:solidFill>
                <a:schemeClr val="lt1"/>
              </a:solidFill>
              <a:latin typeface="Space Grotesk"/>
              <a:ea typeface="Space Grotesk"/>
              <a:cs typeface="Space Grotesk"/>
              <a:sym typeface="Space Grotesk"/>
            </a:endParaRPr>
          </a:p>
          <a:p>
            <a:pPr indent="-457200" lvl="0" marL="457200" rtl="0" algn="l">
              <a:spcBef>
                <a:spcPts val="0"/>
              </a:spcBef>
              <a:spcAft>
                <a:spcPts val="0"/>
              </a:spcAft>
              <a:buClr>
                <a:schemeClr val="accent1"/>
              </a:buClr>
              <a:buSzPts val="1100"/>
              <a:buFont typeface="Arial"/>
              <a:buNone/>
            </a:pPr>
            <a:r>
              <a:t/>
            </a:r>
            <a:endParaRPr sz="1000">
              <a:solidFill>
                <a:schemeClr val="lt1"/>
              </a:solidFill>
              <a:latin typeface="Space Grotesk"/>
              <a:ea typeface="Space Grotesk"/>
              <a:cs typeface="Space Grotesk"/>
              <a:sym typeface="Space Grotesk"/>
            </a:endParaRPr>
          </a:p>
          <a:p>
            <a:pPr indent="-457200" lvl="0" marL="457200" rtl="0" algn="l">
              <a:spcBef>
                <a:spcPts val="0"/>
              </a:spcBef>
              <a:spcAft>
                <a:spcPts val="0"/>
              </a:spcAft>
              <a:buClr>
                <a:schemeClr val="accent1"/>
              </a:buClr>
              <a:buSzPts val="1100"/>
              <a:buFont typeface="Arial"/>
              <a:buNone/>
            </a:pPr>
            <a:r>
              <a:rPr lang="en" sz="1000">
                <a:solidFill>
                  <a:schemeClr val="lt1"/>
                </a:solidFill>
                <a:latin typeface="Space Grotesk"/>
                <a:ea typeface="Space Grotesk"/>
                <a:cs typeface="Space Grotesk"/>
                <a:sym typeface="Space Grotesk"/>
              </a:rPr>
              <a:t>“FI Releases Its GPS-Integrated ‘airtag for Dogs’ - Introducing the FI Series 3.” </a:t>
            </a:r>
            <a:r>
              <a:rPr i="1" lang="en" sz="1000">
                <a:solidFill>
                  <a:schemeClr val="lt1"/>
                </a:solidFill>
                <a:latin typeface="Space Grotesk"/>
                <a:ea typeface="Space Grotesk"/>
                <a:cs typeface="Space Grotesk"/>
                <a:sym typeface="Space Grotesk"/>
              </a:rPr>
              <a:t>Business Wire</a:t>
            </a:r>
            <a:r>
              <a:rPr lang="en" sz="1000">
                <a:solidFill>
                  <a:schemeClr val="lt1"/>
                </a:solidFill>
                <a:latin typeface="Space Grotesk"/>
                <a:ea typeface="Space Grotesk"/>
                <a:cs typeface="Space Grotesk"/>
                <a:sym typeface="Space Grotesk"/>
              </a:rPr>
              <a:t>, 17 Oct. 2022, </a:t>
            </a:r>
            <a:r>
              <a:rPr lang="en" sz="1000" u="sng">
                <a:solidFill>
                  <a:schemeClr val="lt1"/>
                </a:solidFill>
                <a:latin typeface="Space Grotesk"/>
                <a:ea typeface="Space Grotesk"/>
                <a:cs typeface="Space Grotesk"/>
                <a:sym typeface="Space Grotesk"/>
                <a:hlinkClick r:id="rId6">
                  <a:extLst>
                    <a:ext uri="{A12FA001-AC4F-418D-AE19-62706E023703}">
                      <ahyp:hlinkClr val="tx"/>
                    </a:ext>
                  </a:extLst>
                </a:hlinkClick>
              </a:rPr>
              <a:t>www.businesswire.com/news/home/20221012005220/en/Fi-Releases-its-GPS-integrated-%E2%80%98AirTag-for-Dogs%E2%80%99-%E2%80%94-Introducing-the-Fi-Series-3#:~:text=Headquartered%20in%20New%20York%2C%20Fi,families%20across%20all%2050%20states</a:t>
            </a:r>
            <a:r>
              <a:rPr lang="en" sz="1000">
                <a:solidFill>
                  <a:schemeClr val="lt1"/>
                </a:solidFill>
                <a:latin typeface="Space Grotesk"/>
                <a:ea typeface="Space Grotesk"/>
                <a:cs typeface="Space Grotesk"/>
                <a:sym typeface="Space Grotesk"/>
              </a:rPr>
              <a:t>. </a:t>
            </a:r>
            <a:endParaRPr sz="1000">
              <a:solidFill>
                <a:schemeClr val="lt1"/>
              </a:solidFill>
              <a:latin typeface="Space Grotesk"/>
              <a:ea typeface="Space Grotesk"/>
              <a:cs typeface="Space Grotesk"/>
              <a:sym typeface="Space Grotesk"/>
            </a:endParaRPr>
          </a:p>
          <a:p>
            <a:pPr indent="-457200" lvl="0" marL="457200" rtl="0" algn="l">
              <a:spcBef>
                <a:spcPts val="0"/>
              </a:spcBef>
              <a:spcAft>
                <a:spcPts val="0"/>
              </a:spcAft>
              <a:buClr>
                <a:schemeClr val="accent1"/>
              </a:buClr>
              <a:buSzPts val="1100"/>
              <a:buFont typeface="Arial"/>
              <a:buNone/>
            </a:pPr>
            <a:r>
              <a:t/>
            </a:r>
            <a:endParaRPr sz="1000">
              <a:solidFill>
                <a:schemeClr val="lt1"/>
              </a:solidFill>
              <a:latin typeface="Space Grotesk"/>
              <a:ea typeface="Space Grotesk"/>
              <a:cs typeface="Space Grotesk"/>
              <a:sym typeface="Space Grotesk"/>
            </a:endParaRPr>
          </a:p>
          <a:p>
            <a:pPr indent="-457200" lvl="0" marL="457200" rtl="0" algn="l">
              <a:spcBef>
                <a:spcPts val="0"/>
              </a:spcBef>
              <a:spcAft>
                <a:spcPts val="0"/>
              </a:spcAft>
              <a:buClr>
                <a:schemeClr val="accent1"/>
              </a:buClr>
              <a:buSzPts val="1100"/>
              <a:buFont typeface="Arial"/>
              <a:buNone/>
            </a:pPr>
            <a:r>
              <a:rPr lang="en" sz="1000">
                <a:solidFill>
                  <a:schemeClr val="lt1"/>
                </a:solidFill>
                <a:latin typeface="Space Grotesk"/>
                <a:ea typeface="Space Grotesk"/>
                <a:cs typeface="Space Grotesk"/>
                <a:sym typeface="Space Grotesk"/>
              </a:rPr>
              <a:t>Global Animal Health Association. (n.d.). </a:t>
            </a:r>
            <a:r>
              <a:rPr lang="en" sz="1000" u="sng">
                <a:solidFill>
                  <a:schemeClr val="lt1"/>
                </a:solidFill>
                <a:latin typeface="Space Grotesk"/>
                <a:ea typeface="Space Grotesk"/>
                <a:cs typeface="Space Grotesk"/>
                <a:sym typeface="Space Grotesk"/>
                <a:hlinkClick r:id="rId7">
                  <a:extLst>
                    <a:ext uri="{A12FA001-AC4F-418D-AE19-62706E023703}">
                      <ahyp:hlinkClr val="tx"/>
                    </a:ext>
                  </a:extLst>
                </a:hlinkClick>
              </a:rPr>
              <a:t>https://healthforanimals.org/</a:t>
            </a:r>
            <a:r>
              <a:rPr lang="en" sz="1000">
                <a:solidFill>
                  <a:schemeClr val="lt1"/>
                </a:solidFill>
                <a:latin typeface="Space Grotesk"/>
                <a:ea typeface="Space Grotesk"/>
                <a:cs typeface="Space Grotesk"/>
                <a:sym typeface="Space Grotesk"/>
              </a:rPr>
              <a:t> </a:t>
            </a:r>
            <a:endParaRPr sz="1000">
              <a:solidFill>
                <a:schemeClr val="lt1"/>
              </a:solidFill>
              <a:latin typeface="Space Grotesk"/>
              <a:ea typeface="Space Grotesk"/>
              <a:cs typeface="Space Grotesk"/>
              <a:sym typeface="Space Grotesk"/>
            </a:endParaRPr>
          </a:p>
          <a:p>
            <a:pPr indent="-457200" lvl="0" marL="457200" rtl="0" algn="l">
              <a:spcBef>
                <a:spcPts val="0"/>
              </a:spcBef>
              <a:spcAft>
                <a:spcPts val="0"/>
              </a:spcAft>
              <a:buClr>
                <a:schemeClr val="accent1"/>
              </a:buClr>
              <a:buSzPts val="1100"/>
              <a:buFont typeface="Arial"/>
              <a:buNone/>
            </a:pPr>
            <a:r>
              <a:t/>
            </a:r>
            <a:endParaRPr sz="1000">
              <a:solidFill>
                <a:schemeClr val="lt1"/>
              </a:solidFill>
              <a:latin typeface="Space Grotesk"/>
              <a:ea typeface="Space Grotesk"/>
              <a:cs typeface="Space Grotesk"/>
              <a:sym typeface="Space Grotesk"/>
            </a:endParaRPr>
          </a:p>
          <a:p>
            <a:pPr indent="-457200" lvl="0" marL="457200" rtl="0" algn="l">
              <a:spcBef>
                <a:spcPts val="0"/>
              </a:spcBef>
              <a:spcAft>
                <a:spcPts val="0"/>
              </a:spcAft>
              <a:buClr>
                <a:schemeClr val="accent1"/>
              </a:buClr>
              <a:buSzPts val="1100"/>
              <a:buFont typeface="Arial"/>
              <a:buNone/>
            </a:pPr>
            <a:r>
              <a:rPr lang="en" sz="1000">
                <a:solidFill>
                  <a:schemeClr val="lt1"/>
                </a:solidFill>
                <a:latin typeface="Space Grotesk"/>
                <a:ea typeface="Space Grotesk"/>
                <a:cs typeface="Space Grotesk"/>
                <a:sym typeface="Space Grotesk"/>
              </a:rPr>
              <a:t>Intelligence, M. (2024, November 4). </a:t>
            </a:r>
            <a:r>
              <a:rPr i="1" lang="en" sz="1000">
                <a:solidFill>
                  <a:schemeClr val="lt1"/>
                </a:solidFill>
                <a:latin typeface="Space Grotesk"/>
                <a:ea typeface="Space Grotesk"/>
                <a:cs typeface="Space Grotesk"/>
                <a:sym typeface="Space Grotesk"/>
              </a:rPr>
              <a:t>United States Pet Market Size: Mordor Intelligence</a:t>
            </a:r>
            <a:r>
              <a:rPr lang="en" sz="1000">
                <a:solidFill>
                  <a:schemeClr val="lt1"/>
                </a:solidFill>
                <a:latin typeface="Space Grotesk"/>
                <a:ea typeface="Space Grotesk"/>
                <a:cs typeface="Space Grotesk"/>
                <a:sym typeface="Space Grotesk"/>
              </a:rPr>
              <a:t>. US Pet Industry - Trends &amp; Growth Projections. </a:t>
            </a:r>
            <a:r>
              <a:rPr lang="en" sz="1000" u="sng">
                <a:solidFill>
                  <a:schemeClr val="lt1"/>
                </a:solidFill>
                <a:latin typeface="Space Grotesk"/>
                <a:ea typeface="Space Grotesk"/>
                <a:cs typeface="Space Grotesk"/>
                <a:sym typeface="Space Grotesk"/>
                <a:hlinkClick r:id="rId8">
                  <a:extLst>
                    <a:ext uri="{A12FA001-AC4F-418D-AE19-62706E023703}">
                      <ahyp:hlinkClr val="tx"/>
                    </a:ext>
                  </a:extLst>
                </a:hlinkClick>
              </a:rPr>
              <a:t>https://www.mordorintelligence.com/industry-reports/united-states-pet-market</a:t>
            </a:r>
            <a:r>
              <a:rPr lang="en" sz="1000">
                <a:solidFill>
                  <a:schemeClr val="lt1"/>
                </a:solidFill>
                <a:latin typeface="Space Grotesk"/>
                <a:ea typeface="Space Grotesk"/>
                <a:cs typeface="Space Grotesk"/>
                <a:sym typeface="Space Grotesk"/>
              </a:rPr>
              <a:t>  </a:t>
            </a:r>
            <a:endParaRPr sz="1000">
              <a:solidFill>
                <a:schemeClr val="lt1"/>
              </a:solidFill>
              <a:latin typeface="Space Grotesk"/>
              <a:ea typeface="Space Grotesk"/>
              <a:cs typeface="Space Grotesk"/>
              <a:sym typeface="Space Grotesk"/>
            </a:endParaRPr>
          </a:p>
          <a:p>
            <a:pPr indent="-457200" lvl="0" marL="457200" rtl="0" algn="l">
              <a:spcBef>
                <a:spcPts val="0"/>
              </a:spcBef>
              <a:spcAft>
                <a:spcPts val="0"/>
              </a:spcAft>
              <a:buClr>
                <a:schemeClr val="accent1"/>
              </a:buClr>
              <a:buSzPts val="1100"/>
              <a:buFont typeface="Arial"/>
              <a:buNone/>
            </a:pPr>
            <a:r>
              <a:t/>
            </a:r>
            <a:endParaRPr sz="1000">
              <a:solidFill>
                <a:schemeClr val="lt1"/>
              </a:solidFill>
              <a:latin typeface="Space Grotesk"/>
              <a:ea typeface="Space Grotesk"/>
              <a:cs typeface="Space Grotesk"/>
              <a:sym typeface="Space Grotesk"/>
            </a:endParaRPr>
          </a:p>
          <a:p>
            <a:pPr indent="-457200" lvl="0" marL="457200" rtl="0" algn="l">
              <a:spcBef>
                <a:spcPts val="0"/>
              </a:spcBef>
              <a:spcAft>
                <a:spcPts val="0"/>
              </a:spcAft>
              <a:buClr>
                <a:schemeClr val="accent1"/>
              </a:buClr>
              <a:buSzPts val="1100"/>
              <a:buFont typeface="Arial"/>
              <a:buNone/>
            </a:pPr>
            <a:r>
              <a:rPr lang="en" sz="1000">
                <a:solidFill>
                  <a:schemeClr val="lt1"/>
                </a:solidFill>
                <a:latin typeface="Space Grotesk"/>
                <a:ea typeface="Space Grotesk"/>
                <a:cs typeface="Space Grotesk"/>
                <a:sym typeface="Space Grotesk"/>
              </a:rPr>
              <a:t>Leading Pet Industry Association: American Pet Products Association. Leading Pet Industry Association | American Pet Products Association. (n.d.). </a:t>
            </a:r>
            <a:r>
              <a:rPr lang="en" sz="1000" u="sng">
                <a:solidFill>
                  <a:schemeClr val="lt1"/>
                </a:solidFill>
                <a:latin typeface="Space Grotesk"/>
                <a:ea typeface="Space Grotesk"/>
                <a:cs typeface="Space Grotesk"/>
                <a:sym typeface="Space Grotesk"/>
                <a:hlinkClick r:id="rId9">
                  <a:extLst>
                    <a:ext uri="{A12FA001-AC4F-418D-AE19-62706E023703}">
                      <ahyp:hlinkClr val="tx"/>
                    </a:ext>
                  </a:extLst>
                </a:hlinkClick>
              </a:rPr>
              <a:t>https://americanpetproducts.org/</a:t>
            </a:r>
            <a:r>
              <a:rPr lang="en" sz="1000">
                <a:solidFill>
                  <a:schemeClr val="lt1"/>
                </a:solidFill>
                <a:latin typeface="Space Grotesk"/>
                <a:ea typeface="Space Grotesk"/>
                <a:cs typeface="Space Grotesk"/>
                <a:sym typeface="Space Grotesk"/>
              </a:rPr>
              <a:t> </a:t>
            </a:r>
            <a:endParaRPr sz="1000">
              <a:solidFill>
                <a:schemeClr val="lt1"/>
              </a:solidFill>
              <a:latin typeface="Space Grotesk"/>
              <a:ea typeface="Space Grotesk"/>
              <a:cs typeface="Space Grotesk"/>
              <a:sym typeface="Space Grotesk"/>
            </a:endParaRPr>
          </a:p>
          <a:p>
            <a:pPr indent="-457200" lvl="0" marL="457200" rtl="0" algn="l">
              <a:spcBef>
                <a:spcPts val="0"/>
              </a:spcBef>
              <a:spcAft>
                <a:spcPts val="0"/>
              </a:spcAft>
              <a:buClr>
                <a:schemeClr val="accent1"/>
              </a:buClr>
              <a:buSzPts val="1100"/>
              <a:buFont typeface="Arial"/>
              <a:buNone/>
            </a:pPr>
            <a:r>
              <a:t/>
            </a:r>
            <a:endParaRPr sz="1000">
              <a:solidFill>
                <a:schemeClr val="lt1"/>
              </a:solidFill>
              <a:latin typeface="Space Grotesk"/>
              <a:ea typeface="Space Grotesk"/>
              <a:cs typeface="Space Grotesk"/>
              <a:sym typeface="Space Grotesk"/>
            </a:endParaRPr>
          </a:p>
          <a:p>
            <a:pPr indent="-457200" lvl="0" marL="457200" rtl="0" algn="l">
              <a:spcBef>
                <a:spcPts val="0"/>
              </a:spcBef>
              <a:spcAft>
                <a:spcPts val="0"/>
              </a:spcAft>
              <a:buClr>
                <a:schemeClr val="accent1"/>
              </a:buClr>
              <a:buSzPts val="1100"/>
              <a:buFont typeface="Arial"/>
              <a:buNone/>
            </a:pPr>
            <a:r>
              <a:rPr lang="en" sz="1000">
                <a:solidFill>
                  <a:schemeClr val="lt1"/>
                </a:solidFill>
                <a:latin typeface="Space Grotesk"/>
                <a:ea typeface="Space Grotesk"/>
                <a:cs typeface="Space Grotesk"/>
                <a:sym typeface="Space Grotesk"/>
              </a:rPr>
              <a:t>Lenoir, W. (2024, December 2). </a:t>
            </a:r>
            <a:r>
              <a:rPr i="1" lang="en" sz="1000">
                <a:solidFill>
                  <a:schemeClr val="lt1"/>
                </a:solidFill>
                <a:latin typeface="Space Grotesk"/>
                <a:ea typeface="Space Grotesk"/>
                <a:cs typeface="Space Grotesk"/>
                <a:sym typeface="Space Grotesk"/>
              </a:rPr>
              <a:t>Pet industry trends that impact what consumers buy</a:t>
            </a:r>
            <a:r>
              <a:rPr lang="en" sz="1000">
                <a:solidFill>
                  <a:schemeClr val="lt1"/>
                </a:solidFill>
                <a:latin typeface="Space Grotesk"/>
                <a:ea typeface="Space Grotesk"/>
                <a:cs typeface="Space Grotesk"/>
                <a:sym typeface="Space Grotesk"/>
              </a:rPr>
              <a:t>. Cutting Edge Products. </a:t>
            </a:r>
            <a:r>
              <a:rPr lang="en" sz="1000" u="sng">
                <a:solidFill>
                  <a:schemeClr val="lt1"/>
                </a:solidFill>
                <a:latin typeface="Space Grotesk"/>
                <a:ea typeface="Space Grotesk"/>
                <a:cs typeface="Space Grotesk"/>
                <a:sym typeface="Space Grotesk"/>
                <a:hlinkClick r:id="rId10">
                  <a:extLst>
                    <a:ext uri="{A12FA001-AC4F-418D-AE19-62706E023703}">
                      <ahyp:hlinkClr val="tx"/>
                    </a:ext>
                  </a:extLst>
                </a:hlinkClick>
              </a:rPr>
              <a:t>https://cuttingedgeproducts.org/spotlight-on-business/pet-industry-trends-that-impact-what-consumers-buy/</a:t>
            </a:r>
            <a:r>
              <a:rPr lang="en" sz="1000">
                <a:solidFill>
                  <a:schemeClr val="lt1"/>
                </a:solidFill>
                <a:latin typeface="Space Grotesk"/>
                <a:ea typeface="Space Grotesk"/>
                <a:cs typeface="Space Grotesk"/>
                <a:sym typeface="Space Grotesk"/>
              </a:rPr>
              <a:t> </a:t>
            </a:r>
            <a:endParaRPr sz="1000">
              <a:solidFill>
                <a:schemeClr val="lt1"/>
              </a:solidFill>
              <a:latin typeface="Space Grotesk"/>
              <a:ea typeface="Space Grotesk"/>
              <a:cs typeface="Space Grotesk"/>
              <a:sym typeface="Space Grotesk"/>
            </a:endParaRPr>
          </a:p>
          <a:p>
            <a:pPr indent="-457200" lvl="0" marL="457200" rtl="0" algn="l">
              <a:spcBef>
                <a:spcPts val="0"/>
              </a:spcBef>
              <a:spcAft>
                <a:spcPts val="0"/>
              </a:spcAft>
              <a:buClr>
                <a:schemeClr val="accent1"/>
              </a:buClr>
              <a:buSzPts val="1100"/>
              <a:buFont typeface="Arial"/>
              <a:buNone/>
            </a:pPr>
            <a:r>
              <a:t/>
            </a:r>
            <a:endParaRPr sz="1000">
              <a:solidFill>
                <a:schemeClr val="lt1"/>
              </a:solidFill>
              <a:latin typeface="Space Grotesk"/>
              <a:ea typeface="Space Grotesk"/>
              <a:cs typeface="Space Grotesk"/>
              <a:sym typeface="Space Grotesk"/>
            </a:endParaRPr>
          </a:p>
          <a:p>
            <a:pPr indent="-457200" lvl="0" marL="457200" rtl="0" algn="l">
              <a:spcBef>
                <a:spcPts val="0"/>
              </a:spcBef>
              <a:spcAft>
                <a:spcPts val="0"/>
              </a:spcAft>
              <a:buClr>
                <a:schemeClr val="accent1"/>
              </a:buClr>
              <a:buSzPts val="1100"/>
              <a:buFont typeface="Arial"/>
              <a:buNone/>
            </a:pPr>
            <a:r>
              <a:rPr lang="en" sz="1000">
                <a:solidFill>
                  <a:schemeClr val="lt1"/>
                </a:solidFill>
                <a:latin typeface="Space Grotesk"/>
                <a:ea typeface="Space Grotesk"/>
                <a:cs typeface="Space Grotesk"/>
                <a:sym typeface="Space Grotesk"/>
              </a:rPr>
              <a:t>“PETPACE Information.” </a:t>
            </a:r>
            <a:r>
              <a:rPr i="1" lang="en" sz="1000">
                <a:solidFill>
                  <a:schemeClr val="lt1"/>
                </a:solidFill>
                <a:latin typeface="Space Grotesk"/>
                <a:ea typeface="Space Grotesk"/>
                <a:cs typeface="Space Grotesk"/>
                <a:sym typeface="Space Grotesk"/>
              </a:rPr>
              <a:t>Rocketreach.Co</a:t>
            </a:r>
            <a:r>
              <a:rPr lang="en" sz="1000">
                <a:solidFill>
                  <a:schemeClr val="lt1"/>
                </a:solidFill>
                <a:latin typeface="Space Grotesk"/>
                <a:ea typeface="Space Grotesk"/>
                <a:cs typeface="Space Grotesk"/>
                <a:sym typeface="Space Grotesk"/>
              </a:rPr>
              <a:t>, </a:t>
            </a:r>
            <a:r>
              <a:rPr lang="en" sz="1000" u="sng">
                <a:solidFill>
                  <a:schemeClr val="lt1"/>
                </a:solidFill>
                <a:latin typeface="Space Grotesk"/>
                <a:ea typeface="Space Grotesk"/>
                <a:cs typeface="Space Grotesk"/>
                <a:sym typeface="Space Grotesk"/>
                <a:hlinkClick r:id="rId11">
                  <a:extLst>
                    <a:ext uri="{A12FA001-AC4F-418D-AE19-62706E023703}">
                      <ahyp:hlinkClr val="tx"/>
                    </a:ext>
                  </a:extLst>
                </a:hlinkClick>
              </a:rPr>
              <a:t>rocketreach.co/petpace-profile_b55e162af9ec7913#:~:text=What%20is%20the%20annual%20revenue,was%20%245.1%20million%20in%202025</a:t>
            </a:r>
            <a:r>
              <a:rPr lang="en" sz="1000">
                <a:solidFill>
                  <a:schemeClr val="lt1"/>
                </a:solidFill>
                <a:latin typeface="Space Grotesk"/>
                <a:ea typeface="Space Grotesk"/>
                <a:cs typeface="Space Grotesk"/>
                <a:sym typeface="Space Grotesk"/>
              </a:rPr>
              <a:t>.  Accessed 13 Feb. 2025. </a:t>
            </a:r>
            <a:endParaRPr sz="1000">
              <a:solidFill>
                <a:schemeClr val="lt1"/>
              </a:solidFill>
              <a:latin typeface="Space Grotesk"/>
              <a:ea typeface="Space Grotesk"/>
              <a:cs typeface="Space Grotesk"/>
              <a:sym typeface="Space Grotesk"/>
            </a:endParaRPr>
          </a:p>
          <a:p>
            <a:pPr indent="0" lvl="0" marL="0" rtl="0" algn="l">
              <a:spcBef>
                <a:spcPts val="0"/>
              </a:spcBef>
              <a:spcAft>
                <a:spcPts val="0"/>
              </a:spcAft>
              <a:buNone/>
            </a:pPr>
            <a:r>
              <a:t/>
            </a:r>
            <a:endParaRPr sz="1000">
              <a:solidFill>
                <a:schemeClr val="lt1"/>
              </a:solidFill>
              <a:latin typeface="Space Grotesk"/>
              <a:ea typeface="Space Grotesk"/>
              <a:cs typeface="Space Grotesk"/>
              <a:sym typeface="Space Grotesk"/>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92" name="Shape 892"/>
        <p:cNvGrpSpPr/>
        <p:nvPr/>
      </p:nvGrpSpPr>
      <p:grpSpPr>
        <a:xfrm>
          <a:off x="0" y="0"/>
          <a:ext cx="0" cy="0"/>
          <a:chOff x="0" y="0"/>
          <a:chExt cx="0" cy="0"/>
        </a:xfrm>
      </p:grpSpPr>
      <p:sp>
        <p:nvSpPr>
          <p:cNvPr id="893" name="Google Shape;893;p88"/>
          <p:cNvSpPr txBox="1"/>
          <p:nvPr>
            <p:ph type="title"/>
          </p:nvPr>
        </p:nvSpPr>
        <p:spPr>
          <a:xfrm>
            <a:off x="349225" y="317925"/>
            <a:ext cx="7141800" cy="59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solidFill>
                  <a:schemeClr val="lt1"/>
                </a:solidFill>
                <a:latin typeface="Crimson Pro Black"/>
                <a:ea typeface="Crimson Pro Black"/>
                <a:cs typeface="Crimson Pro Black"/>
                <a:sym typeface="Crimson Pro Black"/>
              </a:rPr>
              <a:t>Appendix</a:t>
            </a:r>
            <a:endParaRPr b="0">
              <a:solidFill>
                <a:schemeClr val="lt1"/>
              </a:solidFill>
              <a:latin typeface="Crimson Pro Black"/>
              <a:ea typeface="Crimson Pro Black"/>
              <a:cs typeface="Crimson Pro Black"/>
              <a:sym typeface="Crimson Pro Black"/>
            </a:endParaRPr>
          </a:p>
        </p:txBody>
      </p:sp>
      <p:sp>
        <p:nvSpPr>
          <p:cNvPr id="894" name="Google Shape;894;p8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895" name="Google Shape;895;p88"/>
          <p:cNvSpPr txBox="1"/>
          <p:nvPr/>
        </p:nvSpPr>
        <p:spPr>
          <a:xfrm>
            <a:off x="374625" y="1204875"/>
            <a:ext cx="8312700" cy="35451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lt1"/>
              </a:buClr>
              <a:buSzPts val="1200"/>
              <a:buFont typeface="Space Grotesk"/>
              <a:buChar char="●"/>
            </a:pPr>
            <a:r>
              <a:rPr lang="en" sz="1200">
                <a:solidFill>
                  <a:schemeClr val="lt1"/>
                </a:solidFill>
                <a:latin typeface="Space Grotesk"/>
                <a:ea typeface="Space Grotesk"/>
                <a:cs typeface="Space Grotesk"/>
                <a:sym typeface="Space Grotesk"/>
              </a:rPr>
              <a:t>Slide 5- IP66 and IP68 are Ingress Protection (IP) ratings that indicate a device's protection against dust and water. IP66 provides dust-tight protection and resistance to strong water jets, while IP68 offers the same dust protection and the ability to withstand continuous submersion in water under specified conditions.</a:t>
            </a:r>
            <a:endParaRPr sz="1200">
              <a:solidFill>
                <a:schemeClr val="lt1"/>
              </a:solidFill>
              <a:latin typeface="Space Grotesk"/>
              <a:ea typeface="Space Grotesk"/>
              <a:cs typeface="Space Grotesk"/>
              <a:sym typeface="Space Grotesk"/>
            </a:endParaRPr>
          </a:p>
          <a:p>
            <a:pPr indent="-304800" lvl="0" marL="457200" rtl="0" algn="l">
              <a:spcBef>
                <a:spcPts val="0"/>
              </a:spcBef>
              <a:spcAft>
                <a:spcPts val="0"/>
              </a:spcAft>
              <a:buClr>
                <a:schemeClr val="lt1"/>
              </a:buClr>
              <a:buSzPts val="1200"/>
              <a:buFont typeface="Space Grotesk"/>
              <a:buChar char="●"/>
            </a:pPr>
            <a:r>
              <a:rPr lang="en" sz="1200">
                <a:solidFill>
                  <a:schemeClr val="lt1"/>
                </a:solidFill>
                <a:latin typeface="Space Grotesk"/>
                <a:ea typeface="Space Grotesk"/>
                <a:cs typeface="Space Grotesk"/>
                <a:sym typeface="Space Grotesk"/>
              </a:rPr>
              <a:t>Survey</a:t>
            </a:r>
            <a:endParaRPr sz="1200">
              <a:solidFill>
                <a:schemeClr val="lt1"/>
              </a:solidFill>
              <a:latin typeface="Space Grotesk"/>
              <a:ea typeface="Space Grotesk"/>
              <a:cs typeface="Space Grotesk"/>
              <a:sym typeface="Space Grotesk"/>
            </a:endParaRPr>
          </a:p>
          <a:p>
            <a:pPr indent="-304800" lvl="1" marL="914400" rtl="0" algn="l">
              <a:spcBef>
                <a:spcPts val="0"/>
              </a:spcBef>
              <a:spcAft>
                <a:spcPts val="0"/>
              </a:spcAft>
              <a:buClr>
                <a:schemeClr val="lt1"/>
              </a:buClr>
              <a:buSzPts val="1200"/>
              <a:buFont typeface="Space Grotesk"/>
              <a:buChar char="○"/>
            </a:pPr>
            <a:r>
              <a:rPr lang="en" sz="1200" u="sng">
                <a:solidFill>
                  <a:schemeClr val="lt1"/>
                </a:solidFill>
                <a:latin typeface="Space Grotesk"/>
                <a:ea typeface="Space Grotesk"/>
                <a:cs typeface="Space Grotesk"/>
                <a:sym typeface="Space Grotesk"/>
                <a:hlinkClick r:id="rId3">
                  <a:extLst>
                    <a:ext uri="{A12FA001-AC4F-418D-AE19-62706E023703}">
                      <ahyp:hlinkClr val="tx"/>
                    </a:ext>
                  </a:extLst>
                </a:hlinkClick>
              </a:rPr>
              <a:t>https://docs.google.com/spreadsheets/d/1zKRX0gPBzKVLvPCctIfEAYOTedHGCCqD1uwrWBYxTQs/edit?gid=1351454656#gid=1351454656</a:t>
            </a:r>
            <a:r>
              <a:rPr lang="en" sz="1200">
                <a:solidFill>
                  <a:schemeClr val="lt1"/>
                </a:solidFill>
                <a:latin typeface="Space Grotesk"/>
                <a:ea typeface="Space Grotesk"/>
                <a:cs typeface="Space Grotesk"/>
                <a:sym typeface="Space Grotesk"/>
              </a:rPr>
              <a:t> </a:t>
            </a:r>
            <a:endParaRPr sz="1200">
              <a:solidFill>
                <a:schemeClr val="lt1"/>
              </a:solidFill>
              <a:latin typeface="Space Grotesk"/>
              <a:ea typeface="Space Grotesk"/>
              <a:cs typeface="Space Grotesk"/>
              <a:sym typeface="Space Grotesk"/>
            </a:endParaRPr>
          </a:p>
          <a:p>
            <a:pPr indent="-304800" lvl="0" marL="457200" rtl="0" algn="l">
              <a:spcBef>
                <a:spcPts val="0"/>
              </a:spcBef>
              <a:spcAft>
                <a:spcPts val="0"/>
              </a:spcAft>
              <a:buClr>
                <a:schemeClr val="lt1"/>
              </a:buClr>
              <a:buSzPts val="1200"/>
              <a:buFont typeface="Space Grotesk"/>
              <a:buChar char="●"/>
            </a:pPr>
            <a:r>
              <a:rPr lang="en" sz="1200">
                <a:solidFill>
                  <a:schemeClr val="lt1"/>
                </a:solidFill>
                <a:latin typeface="Space Grotesk"/>
                <a:ea typeface="Space Grotesk"/>
                <a:cs typeface="Space Grotesk"/>
                <a:sym typeface="Space Grotesk"/>
              </a:rPr>
              <a:t>Financials</a:t>
            </a:r>
            <a:endParaRPr/>
          </a:p>
          <a:p>
            <a:pPr indent="-304800" lvl="1" marL="914400" rtl="0" algn="l">
              <a:spcBef>
                <a:spcPts val="0"/>
              </a:spcBef>
              <a:spcAft>
                <a:spcPts val="0"/>
              </a:spcAft>
              <a:buClr>
                <a:schemeClr val="lt1"/>
              </a:buClr>
              <a:buSzPts val="1200"/>
              <a:buFont typeface="Space Grotesk"/>
              <a:buChar char="○"/>
            </a:pPr>
            <a:r>
              <a:rPr lang="en" sz="1200" u="sng">
                <a:solidFill>
                  <a:schemeClr val="lt1"/>
                </a:solidFill>
                <a:latin typeface="Space Grotesk"/>
                <a:ea typeface="Space Grotesk"/>
                <a:cs typeface="Space Grotesk"/>
                <a:sym typeface="Space Grotesk"/>
                <a:hlinkClick r:id="rId4">
                  <a:extLst>
                    <a:ext uri="{A12FA001-AC4F-418D-AE19-62706E023703}">
                      <ahyp:hlinkClr val="tx"/>
                    </a:ext>
                  </a:extLst>
                </a:hlinkClick>
              </a:rPr>
              <a:t>https://docs.google.com/spreadsheets/d/1BT7Vgs_jBEHoCJH5dmcov92KtpedYb7rzE8FN0EMSeE/edit?gid=593354892#gid=593354892</a:t>
            </a:r>
            <a:r>
              <a:rPr lang="en" sz="1200">
                <a:solidFill>
                  <a:schemeClr val="lt1"/>
                </a:solidFill>
                <a:latin typeface="Space Grotesk"/>
                <a:ea typeface="Space Grotesk"/>
                <a:cs typeface="Space Grotesk"/>
                <a:sym typeface="Space Grotesk"/>
              </a:rPr>
              <a:t> </a:t>
            </a:r>
            <a:endParaRPr sz="1200">
              <a:solidFill>
                <a:schemeClr val="lt1"/>
              </a:solidFill>
              <a:latin typeface="Space Grotesk"/>
              <a:ea typeface="Space Grotesk"/>
              <a:cs typeface="Space Grotesk"/>
              <a:sym typeface="Space Grotesk"/>
            </a:endParaRPr>
          </a:p>
          <a:p>
            <a:pPr indent="-304800" lvl="0" marL="457200" rtl="0" algn="l">
              <a:spcBef>
                <a:spcPts val="0"/>
              </a:spcBef>
              <a:spcAft>
                <a:spcPts val="0"/>
              </a:spcAft>
              <a:buClr>
                <a:schemeClr val="lt1"/>
              </a:buClr>
              <a:buSzPts val="1200"/>
              <a:buFont typeface="Space Grotesk"/>
              <a:buChar char="●"/>
            </a:pPr>
            <a:r>
              <a:rPr lang="en" sz="1200">
                <a:solidFill>
                  <a:schemeClr val="lt1"/>
                </a:solidFill>
                <a:latin typeface="Space Grotesk"/>
                <a:ea typeface="Space Grotesk"/>
                <a:cs typeface="Space Grotesk"/>
                <a:sym typeface="Space Grotesk"/>
              </a:rPr>
              <a:t>Timeline Gantt Chart</a:t>
            </a:r>
            <a:endParaRPr sz="1200">
              <a:solidFill>
                <a:schemeClr val="lt1"/>
              </a:solidFill>
              <a:latin typeface="Space Grotesk"/>
              <a:ea typeface="Space Grotesk"/>
              <a:cs typeface="Space Grotesk"/>
              <a:sym typeface="Space Grotesk"/>
            </a:endParaRPr>
          </a:p>
          <a:p>
            <a:pPr indent="-304800" lvl="1" marL="914400" rtl="0" algn="l">
              <a:spcBef>
                <a:spcPts val="0"/>
              </a:spcBef>
              <a:spcAft>
                <a:spcPts val="0"/>
              </a:spcAft>
              <a:buClr>
                <a:schemeClr val="lt1"/>
              </a:buClr>
              <a:buSzPts val="1200"/>
              <a:buFont typeface="Space Grotesk"/>
              <a:buChar char="○"/>
            </a:pPr>
            <a:r>
              <a:rPr lang="en" sz="1200" u="sng">
                <a:solidFill>
                  <a:schemeClr val="lt1"/>
                </a:solidFill>
                <a:latin typeface="Space Grotesk"/>
                <a:ea typeface="Space Grotesk"/>
                <a:cs typeface="Space Grotesk"/>
                <a:sym typeface="Space Grotesk"/>
                <a:hlinkClick r:id="rId5">
                  <a:extLst>
                    <a:ext uri="{A12FA001-AC4F-418D-AE19-62706E023703}">
                      <ahyp:hlinkClr val="tx"/>
                    </a:ext>
                  </a:extLst>
                </a:hlinkClick>
              </a:rPr>
              <a:t>https://docs.google.com/spreadsheets/d/1jLoz7U2ROqb51pbMlvmbsiszo3xwBYPY22UpmcDG_AM/edit?gid=0#gid=0</a:t>
            </a:r>
            <a:r>
              <a:rPr lang="en" sz="1200">
                <a:solidFill>
                  <a:schemeClr val="lt1"/>
                </a:solidFill>
                <a:latin typeface="Space Grotesk"/>
                <a:ea typeface="Space Grotesk"/>
                <a:cs typeface="Space Grotesk"/>
                <a:sym typeface="Space Grotesk"/>
              </a:rPr>
              <a:t> </a:t>
            </a:r>
            <a:endParaRPr sz="1200">
              <a:solidFill>
                <a:schemeClr val="lt1"/>
              </a:solidFill>
              <a:latin typeface="Space Grotesk"/>
              <a:ea typeface="Space Grotesk"/>
              <a:cs typeface="Space Grotesk"/>
              <a:sym typeface="Space Grotesk"/>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15" name="Shape 615"/>
        <p:cNvGrpSpPr/>
        <p:nvPr/>
      </p:nvGrpSpPr>
      <p:grpSpPr>
        <a:xfrm>
          <a:off x="0" y="0"/>
          <a:ext cx="0" cy="0"/>
          <a:chOff x="0" y="0"/>
          <a:chExt cx="0" cy="0"/>
        </a:xfrm>
      </p:grpSpPr>
      <p:sp>
        <p:nvSpPr>
          <p:cNvPr id="616" name="Google Shape;616;p7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617" name="Google Shape;617;p70"/>
          <p:cNvSpPr txBox="1"/>
          <p:nvPr>
            <p:ph type="title"/>
          </p:nvPr>
        </p:nvSpPr>
        <p:spPr>
          <a:xfrm>
            <a:off x="2170825" y="159300"/>
            <a:ext cx="4687800" cy="595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3600">
                <a:solidFill>
                  <a:schemeClr val="lt1"/>
                </a:solidFill>
                <a:latin typeface="Crimson Pro"/>
                <a:ea typeface="Crimson Pro"/>
                <a:cs typeface="Crimson Pro"/>
                <a:sym typeface="Crimson Pro"/>
              </a:rPr>
              <a:t>Executive Summary</a:t>
            </a:r>
            <a:endParaRPr sz="3600">
              <a:solidFill>
                <a:schemeClr val="lt1"/>
              </a:solidFill>
              <a:latin typeface="Crimson Pro"/>
              <a:ea typeface="Crimson Pro"/>
              <a:cs typeface="Crimson Pro"/>
              <a:sym typeface="Crimson Pro"/>
            </a:endParaRPr>
          </a:p>
        </p:txBody>
      </p:sp>
      <p:pic>
        <p:nvPicPr>
          <p:cNvPr id="618" name="Google Shape;618;p70" title="ChatGPT Image Apr 15, 2025, 08_51_59 PM.png"/>
          <p:cNvPicPr preferRelativeResize="0"/>
          <p:nvPr/>
        </p:nvPicPr>
        <p:blipFill rotWithShape="1">
          <a:blip r:embed="rId3">
            <a:alphaModFix/>
          </a:blip>
          <a:srcRect b="12720" l="5647" r="9296" t="17617"/>
          <a:stretch/>
        </p:blipFill>
        <p:spPr>
          <a:xfrm>
            <a:off x="6430327" y="3258350"/>
            <a:ext cx="2635123" cy="1438825"/>
          </a:xfrm>
          <a:prstGeom prst="rect">
            <a:avLst/>
          </a:prstGeom>
          <a:noFill/>
          <a:ln>
            <a:noFill/>
          </a:ln>
        </p:spPr>
      </p:pic>
      <p:sp>
        <p:nvSpPr>
          <p:cNvPr id="619" name="Google Shape;619;p70"/>
          <p:cNvSpPr txBox="1"/>
          <p:nvPr/>
        </p:nvSpPr>
        <p:spPr>
          <a:xfrm>
            <a:off x="228600" y="846600"/>
            <a:ext cx="6161700" cy="4296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300">
                <a:solidFill>
                  <a:schemeClr val="lt1"/>
                </a:solidFill>
                <a:latin typeface="Space Grotesk"/>
                <a:ea typeface="Space Grotesk"/>
                <a:cs typeface="Space Grotesk"/>
                <a:sym typeface="Space Grotesk"/>
              </a:rPr>
              <a:t>FurSure is a </a:t>
            </a:r>
            <a:r>
              <a:rPr b="1" lang="en" sz="1300">
                <a:solidFill>
                  <a:schemeClr val="lt1"/>
                </a:solidFill>
                <a:latin typeface="Space Grotesk"/>
                <a:ea typeface="Space Grotesk"/>
                <a:cs typeface="Space Grotesk"/>
                <a:sym typeface="Space Grotesk"/>
              </a:rPr>
              <a:t>pet wellness company</a:t>
            </a:r>
            <a:r>
              <a:rPr lang="en" sz="1300">
                <a:solidFill>
                  <a:schemeClr val="lt1"/>
                </a:solidFill>
                <a:latin typeface="Space Grotesk"/>
                <a:ea typeface="Space Grotesk"/>
                <a:cs typeface="Space Grotesk"/>
                <a:sym typeface="Space Grotesk"/>
              </a:rPr>
              <a:t> that allows caring pet owners to take charge in their pets life. O</a:t>
            </a:r>
            <a:r>
              <a:rPr lang="en" sz="1300">
                <a:solidFill>
                  <a:schemeClr val="lt1"/>
                </a:solidFill>
                <a:latin typeface="Space Grotesk"/>
                <a:ea typeface="Space Grotesk"/>
                <a:cs typeface="Space Grotesk"/>
                <a:sym typeface="Space Grotesk"/>
              </a:rPr>
              <a:t>ur </a:t>
            </a:r>
            <a:r>
              <a:rPr b="1" lang="en" sz="1300">
                <a:solidFill>
                  <a:schemeClr val="lt1"/>
                </a:solidFill>
                <a:latin typeface="Space Grotesk"/>
                <a:ea typeface="Space Grotesk"/>
                <a:cs typeface="Space Grotesk"/>
                <a:sym typeface="Space Grotesk"/>
              </a:rPr>
              <a:t>smart collar</a:t>
            </a:r>
            <a:r>
              <a:rPr lang="en" sz="1300">
                <a:solidFill>
                  <a:schemeClr val="lt1"/>
                </a:solidFill>
                <a:latin typeface="Space Grotesk"/>
                <a:ea typeface="Space Grotesk"/>
                <a:cs typeface="Space Grotesk"/>
                <a:sym typeface="Space Grotesk"/>
              </a:rPr>
              <a:t> tracks </a:t>
            </a:r>
            <a:r>
              <a:rPr lang="en" sz="1300">
                <a:solidFill>
                  <a:schemeClr val="lt1"/>
                </a:solidFill>
                <a:latin typeface="Space Grotesk"/>
                <a:ea typeface="Space Grotesk"/>
                <a:cs typeface="Space Grotesk"/>
                <a:sym typeface="Space Grotesk"/>
              </a:rPr>
              <a:t>multiple health metrics such as activity levels, sleep, and vital </a:t>
            </a:r>
            <a:r>
              <a:rPr lang="en" sz="1300">
                <a:solidFill>
                  <a:schemeClr val="lt1"/>
                </a:solidFill>
                <a:latin typeface="Space Grotesk"/>
                <a:ea typeface="Space Grotesk"/>
                <a:cs typeface="Space Grotesk"/>
                <a:sym typeface="Space Grotesk"/>
              </a:rPr>
              <a:t>signs. Additionally,</a:t>
            </a:r>
            <a:r>
              <a:rPr lang="en" sz="1300">
                <a:solidFill>
                  <a:schemeClr val="lt1"/>
                </a:solidFill>
                <a:latin typeface="Space Grotesk"/>
                <a:ea typeface="Space Grotesk"/>
                <a:cs typeface="Space Grotesk"/>
                <a:sym typeface="Space Grotesk"/>
              </a:rPr>
              <a:t> there is an optional camera and GPS tracking features. </a:t>
            </a:r>
            <a:endParaRPr sz="1300">
              <a:solidFill>
                <a:schemeClr val="lt1"/>
              </a:solidFill>
              <a:latin typeface="Space Grotesk"/>
              <a:ea typeface="Space Grotesk"/>
              <a:cs typeface="Space Grotesk"/>
              <a:sym typeface="Space Grotesk"/>
            </a:endParaRPr>
          </a:p>
          <a:p>
            <a:pPr indent="0" lvl="0" marL="0" rtl="0" algn="l">
              <a:lnSpc>
                <a:spcPct val="115000"/>
              </a:lnSpc>
              <a:spcBef>
                <a:spcPts val="0"/>
              </a:spcBef>
              <a:spcAft>
                <a:spcPts val="0"/>
              </a:spcAft>
              <a:buNone/>
            </a:pPr>
            <a:r>
              <a:t/>
            </a:r>
            <a:endParaRPr sz="1300">
              <a:solidFill>
                <a:schemeClr val="lt1"/>
              </a:solidFill>
              <a:latin typeface="Space Grotesk"/>
              <a:ea typeface="Space Grotesk"/>
              <a:cs typeface="Space Grotesk"/>
              <a:sym typeface="Space Grotesk"/>
            </a:endParaRPr>
          </a:p>
          <a:p>
            <a:pPr indent="0" lvl="0" marL="0" rtl="0" algn="l">
              <a:lnSpc>
                <a:spcPct val="115000"/>
              </a:lnSpc>
              <a:spcBef>
                <a:spcPts val="0"/>
              </a:spcBef>
              <a:spcAft>
                <a:spcPts val="0"/>
              </a:spcAft>
              <a:buNone/>
            </a:pPr>
            <a:r>
              <a:rPr lang="en" sz="1300">
                <a:solidFill>
                  <a:schemeClr val="lt1"/>
                </a:solidFill>
                <a:latin typeface="Space Grotesk"/>
                <a:ea typeface="Space Grotesk"/>
                <a:cs typeface="Space Grotesk"/>
                <a:sym typeface="Space Grotesk"/>
              </a:rPr>
              <a:t>FurSure’s target market is affluent </a:t>
            </a:r>
            <a:r>
              <a:rPr b="1" lang="en" sz="1300">
                <a:solidFill>
                  <a:schemeClr val="lt1"/>
                </a:solidFill>
                <a:latin typeface="Space Grotesk"/>
                <a:ea typeface="Space Grotesk"/>
                <a:cs typeface="Space Grotesk"/>
                <a:sym typeface="Space Grotesk"/>
              </a:rPr>
              <a:t>dog owners in Boulder, CO</a:t>
            </a:r>
            <a:r>
              <a:rPr lang="en" sz="1300">
                <a:solidFill>
                  <a:schemeClr val="lt1"/>
                </a:solidFill>
                <a:latin typeface="Space Grotesk"/>
                <a:ea typeface="Space Grotesk"/>
                <a:cs typeface="Space Grotesk"/>
                <a:sym typeface="Space Grotesk"/>
              </a:rPr>
              <a:t> who live an </a:t>
            </a:r>
            <a:r>
              <a:rPr b="1" lang="en" sz="1300">
                <a:solidFill>
                  <a:schemeClr val="lt1"/>
                </a:solidFill>
                <a:latin typeface="Space Grotesk"/>
                <a:ea typeface="Space Grotesk"/>
                <a:cs typeface="Space Grotesk"/>
                <a:sym typeface="Space Grotesk"/>
              </a:rPr>
              <a:t>active lifestyle</a:t>
            </a:r>
            <a:r>
              <a:rPr lang="en" sz="1300">
                <a:solidFill>
                  <a:schemeClr val="lt1"/>
                </a:solidFill>
                <a:latin typeface="Space Grotesk"/>
                <a:ea typeface="Space Grotesk"/>
                <a:cs typeface="Space Grotesk"/>
                <a:sym typeface="Space Grotesk"/>
              </a:rPr>
              <a:t> and are </a:t>
            </a:r>
            <a:r>
              <a:rPr b="1" lang="en" sz="1300">
                <a:solidFill>
                  <a:schemeClr val="lt1"/>
                </a:solidFill>
                <a:latin typeface="Space Grotesk"/>
                <a:ea typeface="Space Grotesk"/>
                <a:cs typeface="Space Grotesk"/>
                <a:sym typeface="Space Grotesk"/>
              </a:rPr>
              <a:t>tech savvy</a:t>
            </a:r>
            <a:r>
              <a:rPr lang="en" sz="1300">
                <a:solidFill>
                  <a:schemeClr val="lt1"/>
                </a:solidFill>
                <a:latin typeface="Space Grotesk"/>
                <a:ea typeface="Space Grotesk"/>
                <a:cs typeface="Space Grotesk"/>
                <a:sym typeface="Space Grotesk"/>
              </a:rPr>
              <a:t>. FurSure’s </a:t>
            </a:r>
            <a:r>
              <a:rPr lang="en" sz="1300">
                <a:solidFill>
                  <a:schemeClr val="lt1"/>
                </a:solidFill>
                <a:latin typeface="Space Grotesk"/>
                <a:ea typeface="Space Grotesk"/>
                <a:cs typeface="Space Grotesk"/>
                <a:sym typeface="Space Grotesk"/>
              </a:rPr>
              <a:t>competitive</a:t>
            </a:r>
            <a:r>
              <a:rPr lang="en" sz="1300">
                <a:solidFill>
                  <a:schemeClr val="lt1"/>
                </a:solidFill>
                <a:latin typeface="Space Grotesk"/>
                <a:ea typeface="Space Grotesk"/>
                <a:cs typeface="Space Grotesk"/>
                <a:sym typeface="Space Grotesk"/>
              </a:rPr>
              <a:t> edge is the user friendly app</a:t>
            </a:r>
            <a:r>
              <a:rPr lang="en" sz="1300">
                <a:solidFill>
                  <a:schemeClr val="lt1"/>
                </a:solidFill>
                <a:latin typeface="Space Grotesk"/>
                <a:ea typeface="Space Grotesk"/>
                <a:cs typeface="Space Grotesk"/>
                <a:sym typeface="Space Grotesk"/>
              </a:rPr>
              <a:t> that has </a:t>
            </a:r>
            <a:r>
              <a:rPr lang="en" sz="1300">
                <a:solidFill>
                  <a:schemeClr val="lt1"/>
                </a:solidFill>
                <a:latin typeface="Space Grotesk"/>
                <a:ea typeface="Space Grotesk"/>
                <a:cs typeface="Space Grotesk"/>
                <a:sym typeface="Space Grotesk"/>
              </a:rPr>
              <a:t>seamless integration of data. The data collected is then analyzed by machine learning algorithms, providing health scores and alerts when red flags are detected. We also offer </a:t>
            </a:r>
            <a:r>
              <a:rPr b="1" lang="en" sz="1300">
                <a:solidFill>
                  <a:schemeClr val="lt1"/>
                </a:solidFill>
                <a:latin typeface="Space Grotesk"/>
                <a:ea typeface="Space Grotesk"/>
                <a:cs typeface="Space Grotesk"/>
                <a:sym typeface="Space Grotesk"/>
              </a:rPr>
              <a:t>flexible pricing options</a:t>
            </a:r>
            <a:r>
              <a:rPr lang="en" sz="1300">
                <a:solidFill>
                  <a:schemeClr val="lt1"/>
                </a:solidFill>
                <a:latin typeface="Space Grotesk"/>
                <a:ea typeface="Space Grotesk"/>
                <a:cs typeface="Space Grotesk"/>
                <a:sym typeface="Space Grotesk"/>
              </a:rPr>
              <a:t> and are able to track </a:t>
            </a:r>
            <a:r>
              <a:rPr b="1" lang="en" sz="1300">
                <a:solidFill>
                  <a:schemeClr val="lt1"/>
                </a:solidFill>
                <a:latin typeface="Space Grotesk"/>
                <a:ea typeface="Space Grotesk"/>
                <a:cs typeface="Space Grotesk"/>
                <a:sym typeface="Space Grotesk"/>
              </a:rPr>
              <a:t>more metrics than our </a:t>
            </a:r>
            <a:r>
              <a:rPr b="1" lang="en" sz="1300">
                <a:solidFill>
                  <a:schemeClr val="lt1"/>
                </a:solidFill>
                <a:latin typeface="Space Grotesk"/>
                <a:ea typeface="Space Grotesk"/>
                <a:cs typeface="Space Grotesk"/>
                <a:sym typeface="Space Grotesk"/>
              </a:rPr>
              <a:t>competitors</a:t>
            </a:r>
            <a:r>
              <a:rPr lang="en" sz="1300">
                <a:solidFill>
                  <a:schemeClr val="lt1"/>
                </a:solidFill>
                <a:latin typeface="Space Grotesk"/>
                <a:ea typeface="Space Grotesk"/>
                <a:cs typeface="Space Grotesk"/>
                <a:sym typeface="Space Grotesk"/>
              </a:rPr>
              <a:t>. </a:t>
            </a:r>
            <a:endParaRPr sz="1300">
              <a:solidFill>
                <a:schemeClr val="lt1"/>
              </a:solidFill>
              <a:latin typeface="Space Grotesk"/>
              <a:ea typeface="Space Grotesk"/>
              <a:cs typeface="Space Grotesk"/>
              <a:sym typeface="Space Grotesk"/>
            </a:endParaRPr>
          </a:p>
          <a:p>
            <a:pPr indent="0" lvl="0" marL="0" rtl="0" algn="l">
              <a:lnSpc>
                <a:spcPct val="115000"/>
              </a:lnSpc>
              <a:spcBef>
                <a:spcPts val="0"/>
              </a:spcBef>
              <a:spcAft>
                <a:spcPts val="0"/>
              </a:spcAft>
              <a:buNone/>
            </a:pPr>
            <a:r>
              <a:t/>
            </a:r>
            <a:endParaRPr sz="1300">
              <a:solidFill>
                <a:schemeClr val="lt1"/>
              </a:solidFill>
              <a:latin typeface="Space Grotesk"/>
              <a:ea typeface="Space Grotesk"/>
              <a:cs typeface="Space Grotesk"/>
              <a:sym typeface="Space Grotesk"/>
            </a:endParaRPr>
          </a:p>
          <a:p>
            <a:pPr indent="0" lvl="0" marL="0" rtl="0" algn="l">
              <a:lnSpc>
                <a:spcPct val="115000"/>
              </a:lnSpc>
              <a:spcBef>
                <a:spcPts val="0"/>
              </a:spcBef>
              <a:spcAft>
                <a:spcPts val="0"/>
              </a:spcAft>
              <a:buNone/>
            </a:pPr>
            <a:r>
              <a:rPr lang="en" sz="1300">
                <a:solidFill>
                  <a:schemeClr val="lt1"/>
                </a:solidFill>
                <a:latin typeface="Space Grotesk"/>
                <a:ea typeface="Space Grotesk"/>
                <a:cs typeface="Space Grotesk"/>
                <a:sym typeface="Space Grotesk"/>
              </a:rPr>
              <a:t>The opportunity within the pet industry is immense, with</a:t>
            </a:r>
            <a:r>
              <a:rPr b="1" lang="en" sz="1300">
                <a:solidFill>
                  <a:schemeClr val="lt1"/>
                </a:solidFill>
                <a:latin typeface="Space Grotesk"/>
                <a:ea typeface="Space Grotesk"/>
                <a:cs typeface="Space Grotesk"/>
                <a:sym typeface="Space Grotesk"/>
              </a:rPr>
              <a:t> a global market of 500 million homes</a:t>
            </a:r>
            <a:r>
              <a:rPr lang="en" sz="1300">
                <a:solidFill>
                  <a:schemeClr val="lt1"/>
                </a:solidFill>
                <a:latin typeface="Space Grotesk"/>
                <a:ea typeface="Space Grotesk"/>
                <a:cs typeface="Space Grotesk"/>
                <a:sym typeface="Space Grotesk"/>
              </a:rPr>
              <a:t> in major cities with a cat or dog. </a:t>
            </a:r>
            <a:r>
              <a:rPr b="1" lang="en" sz="1300">
                <a:solidFill>
                  <a:schemeClr val="lt1"/>
                </a:solidFill>
                <a:latin typeface="Space Grotesk"/>
                <a:ea typeface="Space Grotesk"/>
                <a:cs typeface="Space Grotesk"/>
                <a:sym typeface="Space Grotesk"/>
              </a:rPr>
              <a:t>Almost 90 million homes own a dog in the USA alone. </a:t>
            </a:r>
            <a:r>
              <a:rPr lang="en" sz="1300">
                <a:solidFill>
                  <a:schemeClr val="lt1"/>
                </a:solidFill>
                <a:latin typeface="Space Grotesk"/>
                <a:ea typeface="Space Grotesk"/>
                <a:cs typeface="Space Grotesk"/>
                <a:sym typeface="Space Grotesk"/>
              </a:rPr>
              <a:t>The pet industry is expected to </a:t>
            </a:r>
            <a:r>
              <a:rPr b="1" lang="en" sz="1300">
                <a:solidFill>
                  <a:schemeClr val="lt1"/>
                </a:solidFill>
                <a:latin typeface="Space Grotesk"/>
                <a:ea typeface="Space Grotesk"/>
                <a:cs typeface="Space Grotesk"/>
                <a:sym typeface="Space Grotesk"/>
              </a:rPr>
              <a:t>increase by $270 billion</a:t>
            </a:r>
            <a:r>
              <a:rPr lang="en" sz="1300">
                <a:solidFill>
                  <a:schemeClr val="lt1"/>
                </a:solidFill>
                <a:latin typeface="Space Grotesk"/>
                <a:ea typeface="Space Grotesk"/>
                <a:cs typeface="Space Grotesk"/>
                <a:sym typeface="Space Grotesk"/>
              </a:rPr>
              <a:t> by 2037. Americans </a:t>
            </a:r>
            <a:r>
              <a:rPr b="1" lang="en" sz="1300">
                <a:solidFill>
                  <a:schemeClr val="lt1"/>
                </a:solidFill>
                <a:latin typeface="Space Grotesk"/>
                <a:ea typeface="Space Grotesk"/>
                <a:cs typeface="Space Grotesk"/>
                <a:sym typeface="Space Grotesk"/>
              </a:rPr>
              <a:t>pay double</a:t>
            </a:r>
            <a:r>
              <a:rPr lang="en" sz="1300">
                <a:solidFill>
                  <a:schemeClr val="lt1"/>
                </a:solidFill>
                <a:latin typeface="Space Grotesk"/>
                <a:ea typeface="Space Grotesk"/>
                <a:cs typeface="Space Grotesk"/>
                <a:sym typeface="Space Grotesk"/>
              </a:rPr>
              <a:t> on pet supplies compared to 2013 and that number is expected to increase. We expect to be </a:t>
            </a:r>
            <a:r>
              <a:rPr b="1" lang="en" sz="1300">
                <a:solidFill>
                  <a:schemeClr val="lt1"/>
                </a:solidFill>
                <a:latin typeface="Space Grotesk"/>
                <a:ea typeface="Space Grotesk"/>
                <a:cs typeface="Space Grotesk"/>
                <a:sym typeface="Space Grotesk"/>
              </a:rPr>
              <a:t>profitable by year 2</a:t>
            </a:r>
            <a:r>
              <a:rPr lang="en" sz="1300">
                <a:solidFill>
                  <a:schemeClr val="lt1"/>
                </a:solidFill>
                <a:latin typeface="Space Grotesk"/>
                <a:ea typeface="Space Grotesk"/>
                <a:cs typeface="Space Grotesk"/>
                <a:sym typeface="Space Grotesk"/>
              </a:rPr>
              <a:t> following our investor heavy phase. </a:t>
            </a:r>
            <a:endParaRPr sz="1200">
              <a:solidFill>
                <a:schemeClr val="lt1"/>
              </a:solidFill>
              <a:latin typeface="Space Grotesk"/>
              <a:ea typeface="Space Grotesk"/>
              <a:cs typeface="Space Grotesk"/>
              <a:sym typeface="Space Grotesk"/>
            </a:endParaRPr>
          </a:p>
        </p:txBody>
      </p:sp>
      <p:pic>
        <p:nvPicPr>
          <p:cNvPr id="620" name="Google Shape;620;p70" title="ChatGPT Image Apr 17, 2025, 08_00_20 PM.png"/>
          <p:cNvPicPr preferRelativeResize="0"/>
          <p:nvPr/>
        </p:nvPicPr>
        <p:blipFill rotWithShape="1">
          <a:blip r:embed="rId4">
            <a:alphaModFix/>
          </a:blip>
          <a:srcRect b="32539" l="7206" r="7911" t="20192"/>
          <a:stretch/>
        </p:blipFill>
        <p:spPr>
          <a:xfrm>
            <a:off x="6390300" y="457200"/>
            <a:ext cx="2715174" cy="226786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24" name="Shape 624"/>
        <p:cNvGrpSpPr/>
        <p:nvPr/>
      </p:nvGrpSpPr>
      <p:grpSpPr>
        <a:xfrm>
          <a:off x="0" y="0"/>
          <a:ext cx="0" cy="0"/>
          <a:chOff x="0" y="0"/>
          <a:chExt cx="0" cy="0"/>
        </a:xfrm>
      </p:grpSpPr>
      <p:sp>
        <p:nvSpPr>
          <p:cNvPr id="625" name="Google Shape;625;p71"/>
          <p:cNvSpPr txBox="1"/>
          <p:nvPr>
            <p:ph idx="4294967295" type="body"/>
          </p:nvPr>
        </p:nvSpPr>
        <p:spPr>
          <a:xfrm>
            <a:off x="2211875" y="5205775"/>
            <a:ext cx="1987500" cy="1956600"/>
          </a:xfrm>
          <a:prstGeom prst="rect">
            <a:avLst/>
          </a:prstGeom>
        </p:spPr>
        <p:txBody>
          <a:bodyPr anchorCtr="0" anchor="t" bIns="91425" lIns="91425" spcFirstLastPara="1" rIns="91425" wrap="square" tIns="91425">
            <a:noAutofit/>
          </a:bodyPr>
          <a:lstStyle/>
          <a:p>
            <a:pPr indent="0" lvl="0" marL="457200" rtl="0" algn="l">
              <a:lnSpc>
                <a:spcPct val="150000"/>
              </a:lnSpc>
              <a:spcBef>
                <a:spcPts val="0"/>
              </a:spcBef>
              <a:spcAft>
                <a:spcPts val="0"/>
              </a:spcAft>
              <a:buNone/>
            </a:pPr>
            <a:r>
              <a:t/>
            </a:r>
            <a:endParaRPr>
              <a:solidFill>
                <a:srgbClr val="FFFFFF"/>
              </a:solidFill>
            </a:endParaRPr>
          </a:p>
        </p:txBody>
      </p:sp>
      <p:sp>
        <p:nvSpPr>
          <p:cNvPr id="626" name="Google Shape;626;p71"/>
          <p:cNvSpPr/>
          <p:nvPr/>
        </p:nvSpPr>
        <p:spPr>
          <a:xfrm>
            <a:off x="191088" y="1365300"/>
            <a:ext cx="2028300" cy="33579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latin typeface="Space Grotesk"/>
              <a:ea typeface="Space Grotesk"/>
              <a:cs typeface="Space Grotesk"/>
              <a:sym typeface="Space Grotesk"/>
            </a:endParaRPr>
          </a:p>
        </p:txBody>
      </p:sp>
      <p:sp>
        <p:nvSpPr>
          <p:cNvPr id="627" name="Google Shape;627;p71"/>
          <p:cNvSpPr/>
          <p:nvPr/>
        </p:nvSpPr>
        <p:spPr>
          <a:xfrm>
            <a:off x="6924588" y="1365300"/>
            <a:ext cx="2028300" cy="33579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rgbClr val="FFFFFF"/>
                </a:solidFill>
                <a:latin typeface="Space Grotesk"/>
                <a:ea typeface="Space Grotesk"/>
                <a:cs typeface="Space Grotesk"/>
                <a:sym typeface="Space Grotesk"/>
              </a:rPr>
              <a:t>Our product stands out with a user-friendly app interface, seamless integration of data collected from the collar, flexible pricing options, a robust number of metrics tracked, and an optional camera add-on for enhanced functionality.</a:t>
            </a:r>
            <a:endParaRPr b="1" sz="1300">
              <a:solidFill>
                <a:srgbClr val="FFFFFF"/>
              </a:solidFill>
              <a:latin typeface="Space Grotesk"/>
              <a:ea typeface="Space Grotesk"/>
              <a:cs typeface="Space Grotesk"/>
              <a:sym typeface="Space Grotesk"/>
            </a:endParaRPr>
          </a:p>
        </p:txBody>
      </p:sp>
      <p:sp>
        <p:nvSpPr>
          <p:cNvPr id="628" name="Google Shape;628;p71"/>
          <p:cNvSpPr/>
          <p:nvPr/>
        </p:nvSpPr>
        <p:spPr>
          <a:xfrm>
            <a:off x="2384388" y="1365300"/>
            <a:ext cx="2105100" cy="33579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latin typeface="Space Grotesk"/>
              <a:ea typeface="Space Grotesk"/>
              <a:cs typeface="Space Grotesk"/>
              <a:sym typeface="Space Grotesk"/>
            </a:endParaRPr>
          </a:p>
        </p:txBody>
      </p:sp>
      <p:sp>
        <p:nvSpPr>
          <p:cNvPr id="629" name="Google Shape;629;p71"/>
          <p:cNvSpPr/>
          <p:nvPr/>
        </p:nvSpPr>
        <p:spPr>
          <a:xfrm>
            <a:off x="4654488" y="1365300"/>
            <a:ext cx="2105100" cy="33579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rgbClr val="FFFFFF"/>
                </a:solidFill>
                <a:latin typeface="Space Grotesk"/>
                <a:ea typeface="Space Grotesk"/>
                <a:cs typeface="Space Grotesk"/>
                <a:sym typeface="Space Grotesk"/>
              </a:rPr>
              <a:t>FurSure will use a direct-to-consumer model to build trust and highlight our product’s long-term value. Backed by survey data, we’ll focus on a professional, vet-supported online presence that lets us control messaging and deliver a clear, trustworthy customer experience.</a:t>
            </a:r>
            <a:endParaRPr b="1" sz="1300">
              <a:solidFill>
                <a:srgbClr val="FFFFFF"/>
              </a:solidFill>
              <a:latin typeface="Space Grotesk"/>
              <a:ea typeface="Space Grotesk"/>
              <a:cs typeface="Space Grotesk"/>
              <a:sym typeface="Space Grotesk"/>
            </a:endParaRPr>
          </a:p>
        </p:txBody>
      </p:sp>
      <p:sp>
        <p:nvSpPr>
          <p:cNvPr id="630" name="Google Shape;630;p71"/>
          <p:cNvSpPr txBox="1"/>
          <p:nvPr/>
        </p:nvSpPr>
        <p:spPr>
          <a:xfrm>
            <a:off x="191088" y="1440038"/>
            <a:ext cx="2028300" cy="304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300">
                <a:solidFill>
                  <a:srgbClr val="FFFFFF"/>
                </a:solidFill>
                <a:latin typeface="Space Grotesk"/>
                <a:ea typeface="Space Grotesk"/>
                <a:cs typeface="Space Grotesk"/>
                <a:sym typeface="Space Grotesk"/>
              </a:rPr>
              <a:t>FurSure is a smart pet collar that helps caring owners stay ahead of their pet’s health. It tracks activity, sleep, and vital signs — with GPS and optional live video — to deliver personalized, preventative insights. With flexible pricing and an easy-to-use app, FurSure puts your pet’s well-being first.</a:t>
            </a:r>
            <a:endParaRPr b="1" sz="1300">
              <a:solidFill>
                <a:srgbClr val="FFFFFF"/>
              </a:solidFill>
              <a:latin typeface="Space Grotesk"/>
              <a:ea typeface="Space Grotesk"/>
              <a:cs typeface="Space Grotesk"/>
              <a:sym typeface="Space Grotesk"/>
            </a:endParaRPr>
          </a:p>
        </p:txBody>
      </p:sp>
      <p:sp>
        <p:nvSpPr>
          <p:cNvPr id="631" name="Google Shape;631;p71"/>
          <p:cNvSpPr txBox="1"/>
          <p:nvPr/>
        </p:nvSpPr>
        <p:spPr>
          <a:xfrm>
            <a:off x="2422788" y="1586475"/>
            <a:ext cx="2028300" cy="3045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accent1"/>
              </a:buClr>
              <a:buSzPts val="1100"/>
              <a:buFont typeface="Arial"/>
              <a:buNone/>
            </a:pPr>
            <a:r>
              <a:rPr b="1" lang="en" sz="1300">
                <a:solidFill>
                  <a:srgbClr val="FFFFFF"/>
                </a:solidFill>
                <a:latin typeface="Space Grotesk"/>
                <a:ea typeface="Space Grotesk"/>
                <a:cs typeface="Space Grotesk"/>
                <a:sym typeface="Space Grotesk"/>
              </a:rPr>
              <a:t>FurSure is a pet wellness company that seamlessly integrates technology and pet care. It collects valuable data to provide insights for preventative care, fostering deeper bonds and reducing long-term veterinary costs.</a:t>
            </a:r>
            <a:endParaRPr b="1" sz="1300">
              <a:solidFill>
                <a:srgbClr val="FFFFFF"/>
              </a:solidFill>
              <a:latin typeface="Space Grotesk"/>
              <a:ea typeface="Space Grotesk"/>
              <a:cs typeface="Space Grotesk"/>
              <a:sym typeface="Space Grotesk"/>
            </a:endParaRPr>
          </a:p>
          <a:p>
            <a:pPr indent="0" lvl="0" marL="0" rtl="0" algn="ctr">
              <a:spcBef>
                <a:spcPts val="0"/>
              </a:spcBef>
              <a:spcAft>
                <a:spcPts val="0"/>
              </a:spcAft>
              <a:buNone/>
            </a:pPr>
            <a:r>
              <a:t/>
            </a:r>
            <a:endParaRPr sz="1250">
              <a:solidFill>
                <a:srgbClr val="FFFFFF"/>
              </a:solidFill>
              <a:latin typeface="Space Grotesk"/>
              <a:ea typeface="Space Grotesk"/>
              <a:cs typeface="Space Grotesk"/>
              <a:sym typeface="Space Grotesk"/>
            </a:endParaRPr>
          </a:p>
        </p:txBody>
      </p:sp>
      <p:sp>
        <p:nvSpPr>
          <p:cNvPr id="632" name="Google Shape;632;p71"/>
          <p:cNvSpPr txBox="1"/>
          <p:nvPr/>
        </p:nvSpPr>
        <p:spPr>
          <a:xfrm>
            <a:off x="246088" y="794050"/>
            <a:ext cx="1918500" cy="50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500">
              <a:solidFill>
                <a:srgbClr val="FFFFFF"/>
              </a:solidFill>
              <a:latin typeface="Space Grotesk"/>
              <a:ea typeface="Space Grotesk"/>
              <a:cs typeface="Space Grotesk"/>
              <a:sym typeface="Space Grotesk"/>
            </a:endParaRPr>
          </a:p>
        </p:txBody>
      </p:sp>
      <p:sp>
        <p:nvSpPr>
          <p:cNvPr id="633" name="Google Shape;633;p71"/>
          <p:cNvSpPr txBox="1"/>
          <p:nvPr>
            <p:ph type="title"/>
          </p:nvPr>
        </p:nvSpPr>
        <p:spPr>
          <a:xfrm>
            <a:off x="377488" y="879075"/>
            <a:ext cx="1655700" cy="35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rPr>
              <a:t>Our Promise</a:t>
            </a:r>
            <a:endParaRPr sz="2000">
              <a:solidFill>
                <a:schemeClr val="lt1"/>
              </a:solidFill>
            </a:endParaRPr>
          </a:p>
        </p:txBody>
      </p:sp>
      <p:sp>
        <p:nvSpPr>
          <p:cNvPr id="634" name="Google Shape;634;p71"/>
          <p:cNvSpPr txBox="1"/>
          <p:nvPr>
            <p:ph type="title"/>
          </p:nvPr>
        </p:nvSpPr>
        <p:spPr>
          <a:xfrm>
            <a:off x="2478938" y="879075"/>
            <a:ext cx="2066700" cy="35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rPr>
              <a:t>What We Offer</a:t>
            </a:r>
            <a:endParaRPr sz="2000">
              <a:solidFill>
                <a:schemeClr val="lt1"/>
              </a:solidFill>
            </a:endParaRPr>
          </a:p>
        </p:txBody>
      </p:sp>
      <p:sp>
        <p:nvSpPr>
          <p:cNvPr id="635" name="Google Shape;635;p71"/>
          <p:cNvSpPr txBox="1"/>
          <p:nvPr>
            <p:ph type="title"/>
          </p:nvPr>
        </p:nvSpPr>
        <p:spPr>
          <a:xfrm>
            <a:off x="4747788" y="879075"/>
            <a:ext cx="1918500" cy="35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rPr>
              <a:t>Our Approach</a:t>
            </a:r>
            <a:endParaRPr sz="2000">
              <a:solidFill>
                <a:schemeClr val="lt1"/>
              </a:solidFill>
            </a:endParaRPr>
          </a:p>
        </p:txBody>
      </p:sp>
      <p:sp>
        <p:nvSpPr>
          <p:cNvPr id="636" name="Google Shape;636;p71"/>
          <p:cNvSpPr txBox="1"/>
          <p:nvPr>
            <p:ph type="title"/>
          </p:nvPr>
        </p:nvSpPr>
        <p:spPr>
          <a:xfrm>
            <a:off x="6944988" y="879075"/>
            <a:ext cx="1987500" cy="35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lt1"/>
                </a:solidFill>
              </a:rPr>
              <a:t>How We Differ</a:t>
            </a:r>
            <a:endParaRPr sz="2000">
              <a:solidFill>
                <a:schemeClr val="lt1"/>
              </a:solidFill>
            </a:endParaRPr>
          </a:p>
        </p:txBody>
      </p:sp>
      <p:sp>
        <p:nvSpPr>
          <p:cNvPr id="637" name="Google Shape;637;p71"/>
          <p:cNvSpPr txBox="1"/>
          <p:nvPr/>
        </p:nvSpPr>
        <p:spPr>
          <a:xfrm>
            <a:off x="1484875" y="103200"/>
            <a:ext cx="60597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400">
                <a:solidFill>
                  <a:schemeClr val="lt1"/>
                </a:solidFill>
                <a:latin typeface="Crimson Pro Black"/>
                <a:ea typeface="Crimson Pro Black"/>
                <a:cs typeface="Crimson Pro Black"/>
                <a:sym typeface="Crimson Pro Black"/>
              </a:rPr>
              <a:t>Company Overview</a:t>
            </a:r>
            <a:endParaRPr sz="3400">
              <a:solidFill>
                <a:schemeClr val="lt1"/>
              </a:solidFill>
              <a:latin typeface="Crimson Pro Black"/>
              <a:ea typeface="Crimson Pro Black"/>
              <a:cs typeface="Crimson Pro Black"/>
              <a:sym typeface="Crimson Pro Black"/>
            </a:endParaRPr>
          </a:p>
        </p:txBody>
      </p:sp>
      <p:sp>
        <p:nvSpPr>
          <p:cNvPr id="638" name="Google Shape;638;p7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42" name="Shape 642"/>
        <p:cNvGrpSpPr/>
        <p:nvPr/>
      </p:nvGrpSpPr>
      <p:grpSpPr>
        <a:xfrm>
          <a:off x="0" y="0"/>
          <a:ext cx="0" cy="0"/>
          <a:chOff x="0" y="0"/>
          <a:chExt cx="0" cy="0"/>
        </a:xfrm>
      </p:grpSpPr>
      <p:sp>
        <p:nvSpPr>
          <p:cNvPr id="643" name="Google Shape;643;p72"/>
          <p:cNvSpPr txBox="1"/>
          <p:nvPr>
            <p:ph idx="4294967295" type="title"/>
          </p:nvPr>
        </p:nvSpPr>
        <p:spPr>
          <a:xfrm>
            <a:off x="2850300" y="4199625"/>
            <a:ext cx="5708100" cy="619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chemeClr val="lt1"/>
              </a:buClr>
              <a:buSzPts val="1300"/>
              <a:buChar char="➔"/>
            </a:pPr>
            <a:r>
              <a:rPr lang="en" sz="1300">
                <a:solidFill>
                  <a:schemeClr val="lt1"/>
                </a:solidFill>
              </a:rPr>
              <a:t>Allows pet owners to effortlessly track and analyze their pet's health data in real-time, providing actionable insights and peace of mind right at their fingertips.</a:t>
            </a:r>
            <a:endParaRPr sz="1300">
              <a:solidFill>
                <a:schemeClr val="lt1"/>
              </a:solidFill>
            </a:endParaRPr>
          </a:p>
        </p:txBody>
      </p:sp>
      <p:sp>
        <p:nvSpPr>
          <p:cNvPr id="644" name="Google Shape;644;p72"/>
          <p:cNvSpPr txBox="1"/>
          <p:nvPr>
            <p:ph idx="1" type="subTitle"/>
          </p:nvPr>
        </p:nvSpPr>
        <p:spPr>
          <a:xfrm>
            <a:off x="262433" y="2521906"/>
            <a:ext cx="3746700" cy="61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solidFill>
                  <a:schemeClr val="lt1"/>
                </a:solidFill>
                <a:latin typeface="Space Grotesk SemiBold"/>
                <a:ea typeface="Space Grotesk SemiBold"/>
                <a:cs typeface="Space Grotesk SemiBold"/>
                <a:sym typeface="Space Grotesk SemiBold"/>
              </a:rPr>
              <a:t>Personalization</a:t>
            </a:r>
            <a:endParaRPr sz="2300">
              <a:solidFill>
                <a:schemeClr val="lt1"/>
              </a:solidFill>
              <a:latin typeface="Space Grotesk SemiBold"/>
              <a:ea typeface="Space Grotesk SemiBold"/>
              <a:cs typeface="Space Grotesk SemiBold"/>
              <a:sym typeface="Space Grotesk SemiBold"/>
            </a:endParaRPr>
          </a:p>
        </p:txBody>
      </p:sp>
      <p:sp>
        <p:nvSpPr>
          <p:cNvPr id="645" name="Google Shape;645;p72"/>
          <p:cNvSpPr txBox="1"/>
          <p:nvPr>
            <p:ph idx="3" type="subTitle"/>
          </p:nvPr>
        </p:nvSpPr>
        <p:spPr>
          <a:xfrm>
            <a:off x="262462" y="3083319"/>
            <a:ext cx="3503400" cy="61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solidFill>
                  <a:schemeClr val="lt1"/>
                </a:solidFill>
                <a:latin typeface="Space Grotesk SemiBold"/>
                <a:ea typeface="Space Grotesk SemiBold"/>
                <a:cs typeface="Space Grotesk SemiBold"/>
                <a:sym typeface="Space Grotesk SemiBold"/>
              </a:rPr>
              <a:t>GPS Tracking</a:t>
            </a:r>
            <a:endParaRPr sz="2300">
              <a:solidFill>
                <a:schemeClr val="lt1"/>
              </a:solidFill>
              <a:latin typeface="Space Grotesk SemiBold"/>
              <a:ea typeface="Space Grotesk SemiBold"/>
              <a:cs typeface="Space Grotesk SemiBold"/>
              <a:sym typeface="Space Grotesk SemiBold"/>
            </a:endParaRPr>
          </a:p>
        </p:txBody>
      </p:sp>
      <p:sp>
        <p:nvSpPr>
          <p:cNvPr id="646" name="Google Shape;646;p72"/>
          <p:cNvSpPr txBox="1"/>
          <p:nvPr>
            <p:ph idx="4294967295" type="subTitle"/>
          </p:nvPr>
        </p:nvSpPr>
        <p:spPr>
          <a:xfrm>
            <a:off x="262433" y="3620843"/>
            <a:ext cx="3746700" cy="61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solidFill>
                  <a:schemeClr val="lt1"/>
                </a:solidFill>
                <a:latin typeface="Space Grotesk SemiBold"/>
                <a:ea typeface="Space Grotesk SemiBold"/>
                <a:cs typeface="Space Grotesk SemiBold"/>
                <a:sym typeface="Space Grotesk SemiBold"/>
              </a:rPr>
              <a:t>24/7 Monitoring</a:t>
            </a:r>
            <a:endParaRPr sz="2300">
              <a:solidFill>
                <a:schemeClr val="lt1"/>
              </a:solidFill>
              <a:latin typeface="Space Grotesk SemiBold"/>
              <a:ea typeface="Space Grotesk SemiBold"/>
              <a:cs typeface="Space Grotesk SemiBold"/>
              <a:sym typeface="Space Grotesk SemiBold"/>
            </a:endParaRPr>
          </a:p>
        </p:txBody>
      </p:sp>
      <p:sp>
        <p:nvSpPr>
          <p:cNvPr id="647" name="Google Shape;647;p72"/>
          <p:cNvSpPr txBox="1"/>
          <p:nvPr>
            <p:ph type="title"/>
          </p:nvPr>
        </p:nvSpPr>
        <p:spPr>
          <a:xfrm>
            <a:off x="2850300" y="1967475"/>
            <a:ext cx="6066600" cy="619200"/>
          </a:xfrm>
          <a:prstGeom prst="rect">
            <a:avLst/>
          </a:prstGeom>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Clr>
                <a:schemeClr val="lt1"/>
              </a:buClr>
              <a:buSzPts val="1300"/>
              <a:buFont typeface="Space Grotesk SemiBold"/>
              <a:buChar char="➔"/>
            </a:pPr>
            <a:r>
              <a:rPr b="0" lang="en" sz="1300">
                <a:solidFill>
                  <a:schemeClr val="lt1"/>
                </a:solidFill>
                <a:latin typeface="Space Grotesk SemiBold"/>
                <a:ea typeface="Space Grotesk SemiBold"/>
                <a:cs typeface="Space Grotesk SemiBold"/>
                <a:sym typeface="Space Grotesk SemiBold"/>
              </a:rPr>
              <a:t>Built to withstand active lifestyles and all-weather conditions, ensuring long-lasting use. (Complies with IP66 and IP68 standards)</a:t>
            </a:r>
            <a:endParaRPr b="0" sz="1300">
              <a:solidFill>
                <a:schemeClr val="lt1"/>
              </a:solidFill>
              <a:latin typeface="Space Grotesk SemiBold"/>
              <a:ea typeface="Space Grotesk SemiBold"/>
              <a:cs typeface="Space Grotesk SemiBold"/>
              <a:sym typeface="Space Grotesk SemiBold"/>
            </a:endParaRPr>
          </a:p>
        </p:txBody>
      </p:sp>
      <p:sp>
        <p:nvSpPr>
          <p:cNvPr id="648" name="Google Shape;648;p72"/>
          <p:cNvSpPr txBox="1"/>
          <p:nvPr>
            <p:ph idx="4294967295" type="title"/>
          </p:nvPr>
        </p:nvSpPr>
        <p:spPr>
          <a:xfrm>
            <a:off x="2850302" y="2496750"/>
            <a:ext cx="6066600" cy="619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chemeClr val="lt1"/>
              </a:buClr>
              <a:buSzPts val="1300"/>
              <a:buFont typeface="Space Grotesk SemiBold"/>
              <a:buChar char="➔"/>
            </a:pPr>
            <a:r>
              <a:rPr b="0" lang="en" sz="1300">
                <a:solidFill>
                  <a:schemeClr val="lt1"/>
                </a:solidFill>
                <a:latin typeface="Space Grotesk SemiBold"/>
                <a:ea typeface="Space Grotesk SemiBold"/>
                <a:cs typeface="Space Grotesk SemiBold"/>
                <a:sym typeface="Space Grotesk SemiBold"/>
              </a:rPr>
              <a:t>Allows pet owners personalize the look, making it both functional and stylish.</a:t>
            </a:r>
            <a:endParaRPr b="0" sz="1300">
              <a:solidFill>
                <a:schemeClr val="lt1"/>
              </a:solidFill>
              <a:latin typeface="Space Grotesk SemiBold"/>
              <a:ea typeface="Space Grotesk SemiBold"/>
              <a:cs typeface="Space Grotesk SemiBold"/>
              <a:sym typeface="Space Grotesk SemiBold"/>
            </a:endParaRPr>
          </a:p>
        </p:txBody>
      </p:sp>
      <p:sp>
        <p:nvSpPr>
          <p:cNvPr id="649" name="Google Shape;649;p72"/>
          <p:cNvSpPr txBox="1"/>
          <p:nvPr>
            <p:ph idx="4294967295" type="title"/>
          </p:nvPr>
        </p:nvSpPr>
        <p:spPr>
          <a:xfrm>
            <a:off x="2840675" y="3620850"/>
            <a:ext cx="6166200" cy="619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chemeClr val="lt1"/>
              </a:buClr>
              <a:buSzPts val="1300"/>
              <a:buChar char="➔"/>
            </a:pPr>
            <a:r>
              <a:rPr lang="en" sz="1300">
                <a:solidFill>
                  <a:schemeClr val="lt1"/>
                </a:solidFill>
              </a:rPr>
              <a:t>Continuous data collection ensures early detection of health issues with machine learning algorithms, giving owners peace of mind.</a:t>
            </a:r>
            <a:endParaRPr sz="1300">
              <a:solidFill>
                <a:schemeClr val="lt1"/>
              </a:solidFill>
            </a:endParaRPr>
          </a:p>
        </p:txBody>
      </p:sp>
      <p:sp>
        <p:nvSpPr>
          <p:cNvPr id="650" name="Google Shape;650;p72"/>
          <p:cNvSpPr txBox="1"/>
          <p:nvPr>
            <p:ph idx="4294967295" type="subTitle"/>
          </p:nvPr>
        </p:nvSpPr>
        <p:spPr>
          <a:xfrm>
            <a:off x="262447" y="1967463"/>
            <a:ext cx="3503400" cy="61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solidFill>
                  <a:schemeClr val="lt1"/>
                </a:solidFill>
                <a:latin typeface="Space Grotesk SemiBold"/>
                <a:ea typeface="Space Grotesk SemiBold"/>
                <a:cs typeface="Space Grotesk SemiBold"/>
                <a:sym typeface="Space Grotesk SemiBold"/>
              </a:rPr>
              <a:t>Durable design</a:t>
            </a:r>
            <a:endParaRPr sz="2300">
              <a:solidFill>
                <a:schemeClr val="lt1"/>
              </a:solidFill>
              <a:latin typeface="Space Grotesk SemiBold"/>
              <a:ea typeface="Space Grotesk SemiBold"/>
              <a:cs typeface="Space Grotesk SemiBold"/>
              <a:sym typeface="Space Grotesk SemiBold"/>
            </a:endParaRPr>
          </a:p>
        </p:txBody>
      </p:sp>
      <p:sp>
        <p:nvSpPr>
          <p:cNvPr id="651" name="Google Shape;651;p72"/>
          <p:cNvSpPr txBox="1"/>
          <p:nvPr>
            <p:ph idx="4294967295" type="title"/>
          </p:nvPr>
        </p:nvSpPr>
        <p:spPr>
          <a:xfrm>
            <a:off x="2850299" y="3054675"/>
            <a:ext cx="5848200" cy="619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chemeClr val="lt1"/>
              </a:buClr>
              <a:buSzPts val="1300"/>
              <a:buFont typeface="Space Grotesk SemiBold"/>
              <a:buChar char="➔"/>
            </a:pPr>
            <a:r>
              <a:rPr b="0" lang="en" sz="1300">
                <a:solidFill>
                  <a:schemeClr val="lt1"/>
                </a:solidFill>
                <a:latin typeface="Space Grotesk SemiBold"/>
                <a:ea typeface="Space Grotesk SemiBold"/>
                <a:cs typeface="Space Grotesk SemiBold"/>
                <a:sym typeface="Space Grotesk SemiBold"/>
              </a:rPr>
              <a:t>Real-time location monitoring ensures owners can easily locate their pet as needed for added security.</a:t>
            </a:r>
            <a:endParaRPr b="0" sz="1300">
              <a:solidFill>
                <a:schemeClr val="lt1"/>
              </a:solidFill>
              <a:latin typeface="Space Grotesk SemiBold"/>
              <a:ea typeface="Space Grotesk SemiBold"/>
              <a:cs typeface="Space Grotesk SemiBold"/>
              <a:sym typeface="Space Grotesk SemiBold"/>
            </a:endParaRPr>
          </a:p>
          <a:p>
            <a:pPr indent="0" lvl="0" marL="0" rtl="0" algn="l">
              <a:spcBef>
                <a:spcPts val="0"/>
              </a:spcBef>
              <a:spcAft>
                <a:spcPts val="0"/>
              </a:spcAft>
              <a:buNone/>
            </a:pPr>
            <a:r>
              <a:t/>
            </a:r>
            <a:endParaRPr b="0" sz="1300">
              <a:solidFill>
                <a:schemeClr val="lt1"/>
              </a:solidFill>
              <a:latin typeface="Space Grotesk SemiBold"/>
              <a:ea typeface="Space Grotesk SemiBold"/>
              <a:cs typeface="Space Grotesk SemiBold"/>
              <a:sym typeface="Space Grotesk SemiBold"/>
            </a:endParaRPr>
          </a:p>
        </p:txBody>
      </p:sp>
      <p:sp>
        <p:nvSpPr>
          <p:cNvPr id="652" name="Google Shape;652;p72"/>
          <p:cNvSpPr txBox="1"/>
          <p:nvPr>
            <p:ph idx="4294967295" type="subTitle"/>
          </p:nvPr>
        </p:nvSpPr>
        <p:spPr>
          <a:xfrm>
            <a:off x="262425" y="4141875"/>
            <a:ext cx="3746700" cy="61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solidFill>
                  <a:schemeClr val="lt1"/>
                </a:solidFill>
                <a:latin typeface="Space Grotesk SemiBold"/>
                <a:ea typeface="Space Grotesk SemiBold"/>
                <a:cs typeface="Space Grotesk SemiBold"/>
                <a:sym typeface="Space Grotesk SemiBold"/>
              </a:rPr>
              <a:t>Connected app</a:t>
            </a:r>
            <a:endParaRPr sz="2300">
              <a:solidFill>
                <a:schemeClr val="lt1"/>
              </a:solidFill>
              <a:latin typeface="Space Grotesk SemiBold"/>
              <a:ea typeface="Space Grotesk SemiBold"/>
              <a:cs typeface="Space Grotesk SemiBold"/>
              <a:sym typeface="Space Grotesk SemiBold"/>
            </a:endParaRPr>
          </a:p>
        </p:txBody>
      </p:sp>
      <p:sp>
        <p:nvSpPr>
          <p:cNvPr id="653" name="Google Shape;653;p72"/>
          <p:cNvSpPr txBox="1"/>
          <p:nvPr/>
        </p:nvSpPr>
        <p:spPr>
          <a:xfrm>
            <a:off x="470575" y="443825"/>
            <a:ext cx="43878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400">
                <a:solidFill>
                  <a:schemeClr val="lt1"/>
                </a:solidFill>
                <a:latin typeface="Crimson Pro Black"/>
                <a:ea typeface="Crimson Pro Black"/>
                <a:cs typeface="Crimson Pro Black"/>
                <a:sym typeface="Crimson Pro Black"/>
              </a:rPr>
              <a:t>Our Product</a:t>
            </a:r>
            <a:endParaRPr sz="3400">
              <a:solidFill>
                <a:schemeClr val="lt1"/>
              </a:solidFill>
              <a:latin typeface="Crimson Pro Black"/>
              <a:ea typeface="Crimson Pro Black"/>
              <a:cs typeface="Crimson Pro Black"/>
              <a:sym typeface="Crimson Pro Black"/>
            </a:endParaRPr>
          </a:p>
          <a:p>
            <a:pPr indent="0" lvl="0" marL="0" rtl="0" algn="l">
              <a:spcBef>
                <a:spcPts val="0"/>
              </a:spcBef>
              <a:spcAft>
                <a:spcPts val="0"/>
              </a:spcAft>
              <a:buNone/>
            </a:pPr>
            <a:r>
              <a:rPr b="1" i="1" lang="en" sz="2200">
                <a:solidFill>
                  <a:schemeClr val="lt1"/>
                </a:solidFill>
                <a:latin typeface="Crimson Pro"/>
                <a:ea typeface="Crimson Pro"/>
                <a:cs typeface="Crimson Pro"/>
                <a:sym typeface="Crimson Pro"/>
              </a:rPr>
              <a:t>Smarter Design, Smarter Care</a:t>
            </a:r>
            <a:endParaRPr b="1" i="1" sz="2200">
              <a:solidFill>
                <a:schemeClr val="lt1"/>
              </a:solidFill>
              <a:latin typeface="Crimson Pro"/>
              <a:ea typeface="Crimson Pro"/>
              <a:cs typeface="Crimson Pro"/>
              <a:sym typeface="Crimson Pro"/>
            </a:endParaRPr>
          </a:p>
        </p:txBody>
      </p:sp>
      <p:pic>
        <p:nvPicPr>
          <p:cNvPr id="654" name="Google Shape;654;p72" title="ChatGPT Image Apr 15, 2025, 08_51_59 PM.png"/>
          <p:cNvPicPr preferRelativeResize="0"/>
          <p:nvPr/>
        </p:nvPicPr>
        <p:blipFill rotWithShape="1">
          <a:blip r:embed="rId3">
            <a:alphaModFix/>
          </a:blip>
          <a:srcRect b="12720" l="5647" r="9296" t="17617"/>
          <a:stretch/>
        </p:blipFill>
        <p:spPr>
          <a:xfrm>
            <a:off x="5045963" y="282425"/>
            <a:ext cx="3224625" cy="1760699"/>
          </a:xfrm>
          <a:prstGeom prst="rect">
            <a:avLst/>
          </a:prstGeom>
          <a:noFill/>
          <a:ln>
            <a:noFill/>
          </a:ln>
        </p:spPr>
      </p:pic>
      <p:sp>
        <p:nvSpPr>
          <p:cNvPr id="655" name="Google Shape;655;p7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59" name="Shape 659"/>
        <p:cNvGrpSpPr/>
        <p:nvPr/>
      </p:nvGrpSpPr>
      <p:grpSpPr>
        <a:xfrm>
          <a:off x="0" y="0"/>
          <a:ext cx="0" cy="0"/>
          <a:chOff x="0" y="0"/>
          <a:chExt cx="0" cy="0"/>
        </a:xfrm>
      </p:grpSpPr>
      <p:sp>
        <p:nvSpPr>
          <p:cNvPr id="660" name="Google Shape;660;p73"/>
          <p:cNvSpPr txBox="1"/>
          <p:nvPr>
            <p:ph idx="12" type="sldNum"/>
          </p:nvPr>
        </p:nvSpPr>
        <p:spPr>
          <a:xfrm>
            <a:off x="8595308" y="4723192"/>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sz="1400">
                <a:solidFill>
                  <a:schemeClr val="lt1"/>
                </a:solidFill>
                <a:latin typeface="Arial"/>
                <a:ea typeface="Arial"/>
                <a:cs typeface="Arial"/>
                <a:sym typeface="Arial"/>
              </a:rPr>
              <a:t>‹#›</a:t>
            </a:fld>
            <a:endParaRPr sz="1400">
              <a:solidFill>
                <a:schemeClr val="lt1"/>
              </a:solidFill>
              <a:latin typeface="Arial"/>
              <a:ea typeface="Arial"/>
              <a:cs typeface="Arial"/>
              <a:sym typeface="Arial"/>
            </a:endParaRPr>
          </a:p>
          <a:p>
            <a:pPr indent="0" lvl="0" marL="0" rtl="0" algn="r">
              <a:spcBef>
                <a:spcPts val="0"/>
              </a:spcBef>
              <a:spcAft>
                <a:spcPts val="0"/>
              </a:spcAft>
              <a:buNone/>
            </a:pPr>
            <a:r>
              <a:t/>
            </a:r>
            <a:endParaRPr>
              <a:solidFill>
                <a:schemeClr val="lt1"/>
              </a:solidFill>
            </a:endParaRPr>
          </a:p>
        </p:txBody>
      </p:sp>
      <p:cxnSp>
        <p:nvCxnSpPr>
          <p:cNvPr id="661" name="Google Shape;661;p73"/>
          <p:cNvCxnSpPr>
            <a:stCxn id="662" idx="2"/>
            <a:endCxn id="663" idx="1"/>
          </p:cNvCxnSpPr>
          <p:nvPr/>
        </p:nvCxnSpPr>
        <p:spPr>
          <a:xfrm>
            <a:off x="1017600" y="2562054"/>
            <a:ext cx="457500" cy="2025600"/>
          </a:xfrm>
          <a:prstGeom prst="bentConnector3">
            <a:avLst>
              <a:gd fmla="val 50008" name="adj1"/>
            </a:avLst>
          </a:prstGeom>
          <a:noFill/>
          <a:ln cap="flat" cmpd="sng" w="28575">
            <a:solidFill>
              <a:schemeClr val="accent3"/>
            </a:solidFill>
            <a:prstDash val="solid"/>
            <a:round/>
            <a:headEnd len="sm" w="sm" type="none"/>
            <a:tailEnd len="sm" w="sm" type="none"/>
          </a:ln>
        </p:spPr>
      </p:cxnSp>
      <p:cxnSp>
        <p:nvCxnSpPr>
          <p:cNvPr id="664" name="Google Shape;664;p73"/>
          <p:cNvCxnSpPr>
            <a:stCxn id="662" idx="2"/>
            <a:endCxn id="665" idx="1"/>
          </p:cNvCxnSpPr>
          <p:nvPr/>
        </p:nvCxnSpPr>
        <p:spPr>
          <a:xfrm flipH="1" rot="10800000">
            <a:off x="1017600" y="536454"/>
            <a:ext cx="457500" cy="2025600"/>
          </a:xfrm>
          <a:prstGeom prst="bentConnector3">
            <a:avLst>
              <a:gd fmla="val 50007" name="adj1"/>
            </a:avLst>
          </a:prstGeom>
          <a:noFill/>
          <a:ln cap="flat" cmpd="sng" w="28575">
            <a:solidFill>
              <a:schemeClr val="accent3"/>
            </a:solidFill>
            <a:prstDash val="solid"/>
            <a:round/>
            <a:headEnd len="sm" w="sm" type="none"/>
            <a:tailEnd len="sm" w="sm" type="none"/>
          </a:ln>
        </p:spPr>
      </p:cxnSp>
      <p:sp>
        <p:nvSpPr>
          <p:cNvPr id="662" name="Google Shape;662;p73"/>
          <p:cNvSpPr/>
          <p:nvPr/>
        </p:nvSpPr>
        <p:spPr>
          <a:xfrm rot="-5400000">
            <a:off x="-1792500" y="2167554"/>
            <a:ext cx="4831200" cy="7890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rgbClr val="FFFFFF"/>
                </a:solidFill>
                <a:latin typeface="Crimson Pro Black"/>
                <a:ea typeface="Crimson Pro Black"/>
                <a:cs typeface="Crimson Pro Black"/>
                <a:sym typeface="Crimson Pro Black"/>
              </a:rPr>
              <a:t>Market Capture</a:t>
            </a:r>
            <a:endParaRPr sz="1500">
              <a:solidFill>
                <a:srgbClr val="FFFFFF"/>
              </a:solidFill>
              <a:latin typeface="Crimson Pro"/>
              <a:ea typeface="Crimson Pro"/>
              <a:cs typeface="Crimson Pro"/>
              <a:sym typeface="Crimson Pro"/>
            </a:endParaRPr>
          </a:p>
        </p:txBody>
      </p:sp>
      <p:sp>
        <p:nvSpPr>
          <p:cNvPr id="665" name="Google Shape;665;p73"/>
          <p:cNvSpPr/>
          <p:nvPr/>
        </p:nvSpPr>
        <p:spPr>
          <a:xfrm>
            <a:off x="1475165" y="145032"/>
            <a:ext cx="3033600" cy="7830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Crimson Pro"/>
                <a:ea typeface="Crimson Pro"/>
                <a:cs typeface="Crimson Pro"/>
                <a:sym typeface="Crimson Pro"/>
              </a:rPr>
              <a:t>TAM</a:t>
            </a:r>
            <a:endParaRPr b="1" sz="1800">
              <a:solidFill>
                <a:srgbClr val="FFFFFF"/>
              </a:solidFill>
              <a:latin typeface="Crimson Pro"/>
              <a:ea typeface="Crimson Pro"/>
              <a:cs typeface="Crimson Pro"/>
              <a:sym typeface="Crimson Pro"/>
            </a:endParaRPr>
          </a:p>
          <a:p>
            <a:pPr indent="0" lvl="0" marL="0" rtl="0" algn="ctr">
              <a:spcBef>
                <a:spcPts val="0"/>
              </a:spcBef>
              <a:spcAft>
                <a:spcPts val="0"/>
              </a:spcAft>
              <a:buNone/>
            </a:pPr>
            <a:r>
              <a:rPr lang="en" sz="1500">
                <a:solidFill>
                  <a:srgbClr val="FFFFFF"/>
                </a:solidFill>
                <a:latin typeface="Crimson Pro"/>
                <a:ea typeface="Crimson Pro"/>
                <a:cs typeface="Crimson Pro"/>
                <a:sym typeface="Crimson Pro"/>
              </a:rPr>
              <a:t>All dog/cat owners</a:t>
            </a:r>
            <a:endParaRPr sz="1500">
              <a:solidFill>
                <a:srgbClr val="FFFFFF"/>
              </a:solidFill>
              <a:latin typeface="Crimson Pro"/>
              <a:ea typeface="Crimson Pro"/>
              <a:cs typeface="Crimson Pro"/>
              <a:sym typeface="Crimson Pro"/>
            </a:endParaRPr>
          </a:p>
        </p:txBody>
      </p:sp>
      <p:sp>
        <p:nvSpPr>
          <p:cNvPr id="663" name="Google Shape;663;p73"/>
          <p:cNvSpPr/>
          <p:nvPr/>
        </p:nvSpPr>
        <p:spPr>
          <a:xfrm>
            <a:off x="1475177" y="4196050"/>
            <a:ext cx="3033600" cy="7830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accent1"/>
              </a:buClr>
              <a:buSzPts val="1100"/>
              <a:buFont typeface="Arial"/>
              <a:buNone/>
            </a:pPr>
            <a:r>
              <a:rPr b="1" lang="en" sz="1800">
                <a:solidFill>
                  <a:srgbClr val="FFFFFF"/>
                </a:solidFill>
                <a:latin typeface="Crimson Pro"/>
                <a:ea typeface="Crimson Pro"/>
                <a:cs typeface="Crimson Pro"/>
                <a:sym typeface="Crimson Pro"/>
              </a:rPr>
              <a:t>Beachhead</a:t>
            </a:r>
            <a:endParaRPr>
              <a:solidFill>
                <a:srgbClr val="FFFFFF"/>
              </a:solidFill>
              <a:latin typeface="Roboto"/>
              <a:ea typeface="Roboto"/>
              <a:cs typeface="Roboto"/>
              <a:sym typeface="Roboto"/>
            </a:endParaRPr>
          </a:p>
        </p:txBody>
      </p:sp>
      <p:sp>
        <p:nvSpPr>
          <p:cNvPr id="666" name="Google Shape;666;p73"/>
          <p:cNvSpPr/>
          <p:nvPr/>
        </p:nvSpPr>
        <p:spPr>
          <a:xfrm>
            <a:off x="5229250" y="-9775"/>
            <a:ext cx="3571800" cy="10926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Crimson Pro"/>
                <a:ea typeface="Crimson Pro"/>
                <a:cs typeface="Crimson Pro"/>
                <a:sym typeface="Crimson Pro"/>
              </a:rPr>
              <a:t>Over 500 million households in major markets (US, EU, and China) own a cat or dog. Pet supplies industry totals $8 billion.</a:t>
            </a:r>
            <a:endParaRPr sz="1500">
              <a:solidFill>
                <a:srgbClr val="FFFFFF"/>
              </a:solidFill>
              <a:latin typeface="Crimson Pro"/>
              <a:ea typeface="Crimson Pro"/>
              <a:cs typeface="Crimson Pro"/>
              <a:sym typeface="Crimson Pro"/>
            </a:endParaRPr>
          </a:p>
        </p:txBody>
      </p:sp>
      <p:sp>
        <p:nvSpPr>
          <p:cNvPr id="667" name="Google Shape;667;p73"/>
          <p:cNvSpPr/>
          <p:nvPr/>
        </p:nvSpPr>
        <p:spPr>
          <a:xfrm>
            <a:off x="5229175" y="1339800"/>
            <a:ext cx="3571800" cy="10926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Crimson Pro"/>
                <a:ea typeface="Crimson Pro"/>
                <a:cs typeface="Crimson Pro"/>
                <a:sym typeface="Crimson Pro"/>
              </a:rPr>
              <a:t>In the current pet market, 89.9 million US households own pets, with 68 million households owning a dog and 49 million owning a cat. </a:t>
            </a:r>
            <a:endParaRPr sz="1500">
              <a:solidFill>
                <a:srgbClr val="FFFFFF"/>
              </a:solidFill>
              <a:latin typeface="Crimson Pro"/>
              <a:ea typeface="Crimson Pro"/>
              <a:cs typeface="Crimson Pro"/>
              <a:sym typeface="Crimson Pro"/>
            </a:endParaRPr>
          </a:p>
        </p:txBody>
      </p:sp>
      <p:sp>
        <p:nvSpPr>
          <p:cNvPr id="668" name="Google Shape;668;p73"/>
          <p:cNvSpPr/>
          <p:nvPr/>
        </p:nvSpPr>
        <p:spPr>
          <a:xfrm>
            <a:off x="5229150" y="2689375"/>
            <a:ext cx="3571800" cy="10926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Crimson Pro"/>
                <a:ea typeface="Crimson Pro"/>
                <a:cs typeface="Crimson Pro"/>
                <a:sym typeface="Crimson Pro"/>
              </a:rPr>
              <a:t>Of the 2.3 million Colorado households, 47% own a dog and 27% own a cat. </a:t>
            </a:r>
            <a:endParaRPr sz="1500">
              <a:solidFill>
                <a:srgbClr val="FFFFFF"/>
              </a:solidFill>
              <a:latin typeface="Crimson Pro"/>
              <a:ea typeface="Crimson Pro"/>
              <a:cs typeface="Crimson Pro"/>
              <a:sym typeface="Crimson Pro"/>
            </a:endParaRPr>
          </a:p>
        </p:txBody>
      </p:sp>
      <p:sp>
        <p:nvSpPr>
          <p:cNvPr id="669" name="Google Shape;669;p73"/>
          <p:cNvSpPr/>
          <p:nvPr/>
        </p:nvSpPr>
        <p:spPr>
          <a:xfrm>
            <a:off x="5229175" y="4038950"/>
            <a:ext cx="3571800" cy="10926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Crimson Pro"/>
                <a:ea typeface="Crimson Pro"/>
                <a:cs typeface="Crimson Pro"/>
                <a:sym typeface="Crimson Pro"/>
              </a:rPr>
              <a:t>Caring, tech-savvy upper-class dog owners, aged 25-44, living in Boulder, Colorado, who lead active lifestyles with their dog.</a:t>
            </a:r>
            <a:endParaRPr sz="1500">
              <a:solidFill>
                <a:srgbClr val="FFFFFF"/>
              </a:solidFill>
              <a:latin typeface="Crimson Pro"/>
              <a:ea typeface="Crimson Pro"/>
              <a:cs typeface="Crimson Pro"/>
              <a:sym typeface="Crimson Pro"/>
            </a:endParaRPr>
          </a:p>
        </p:txBody>
      </p:sp>
      <p:cxnSp>
        <p:nvCxnSpPr>
          <p:cNvPr id="670" name="Google Shape;670;p73"/>
          <p:cNvCxnSpPr>
            <a:stCxn id="665" idx="3"/>
            <a:endCxn id="666" idx="1"/>
          </p:cNvCxnSpPr>
          <p:nvPr/>
        </p:nvCxnSpPr>
        <p:spPr>
          <a:xfrm>
            <a:off x="4508765" y="536532"/>
            <a:ext cx="720600" cy="600"/>
          </a:xfrm>
          <a:prstGeom prst="bentConnector3">
            <a:avLst>
              <a:gd fmla="val 49992" name="adj1"/>
            </a:avLst>
          </a:prstGeom>
          <a:noFill/>
          <a:ln cap="flat" cmpd="sng" w="28575">
            <a:solidFill>
              <a:schemeClr val="accent3"/>
            </a:solidFill>
            <a:prstDash val="solid"/>
            <a:round/>
            <a:headEnd len="sm" w="sm" type="none"/>
            <a:tailEnd len="sm" w="sm" type="none"/>
          </a:ln>
        </p:spPr>
      </p:cxnSp>
      <p:cxnSp>
        <p:nvCxnSpPr>
          <p:cNvPr id="671" name="Google Shape;671;p73"/>
          <p:cNvCxnSpPr>
            <a:stCxn id="672" idx="3"/>
            <a:endCxn id="667" idx="1"/>
          </p:cNvCxnSpPr>
          <p:nvPr/>
        </p:nvCxnSpPr>
        <p:spPr>
          <a:xfrm flipH="1" rot="10800000">
            <a:off x="4508777" y="1886000"/>
            <a:ext cx="720300" cy="600"/>
          </a:xfrm>
          <a:prstGeom prst="bentConnector3">
            <a:avLst>
              <a:gd fmla="val 50007" name="adj1"/>
            </a:avLst>
          </a:prstGeom>
          <a:noFill/>
          <a:ln cap="flat" cmpd="sng" w="28575">
            <a:solidFill>
              <a:schemeClr val="accent3"/>
            </a:solidFill>
            <a:prstDash val="solid"/>
            <a:round/>
            <a:headEnd len="sm" w="sm" type="none"/>
            <a:tailEnd len="sm" w="sm" type="none"/>
          </a:ln>
        </p:spPr>
      </p:cxnSp>
      <p:cxnSp>
        <p:nvCxnSpPr>
          <p:cNvPr id="673" name="Google Shape;673;p73"/>
          <p:cNvCxnSpPr>
            <a:stCxn id="668" idx="1"/>
            <a:endCxn id="674" idx="3"/>
          </p:cNvCxnSpPr>
          <p:nvPr/>
        </p:nvCxnSpPr>
        <p:spPr>
          <a:xfrm flipH="1">
            <a:off x="4508850" y="3235675"/>
            <a:ext cx="720300" cy="1500"/>
          </a:xfrm>
          <a:prstGeom prst="bentConnector3">
            <a:avLst>
              <a:gd fmla="val 50004" name="adj1"/>
            </a:avLst>
          </a:prstGeom>
          <a:noFill/>
          <a:ln cap="flat" cmpd="sng" w="28575">
            <a:solidFill>
              <a:schemeClr val="accent3"/>
            </a:solidFill>
            <a:prstDash val="solid"/>
            <a:round/>
            <a:headEnd len="sm" w="sm" type="none"/>
            <a:tailEnd len="sm" w="sm" type="none"/>
          </a:ln>
        </p:spPr>
      </p:cxnSp>
      <p:cxnSp>
        <p:nvCxnSpPr>
          <p:cNvPr id="675" name="Google Shape;675;p73"/>
          <p:cNvCxnSpPr>
            <a:stCxn id="669" idx="1"/>
            <a:endCxn id="663" idx="3"/>
          </p:cNvCxnSpPr>
          <p:nvPr/>
        </p:nvCxnSpPr>
        <p:spPr>
          <a:xfrm flipH="1">
            <a:off x="4508875" y="4585250"/>
            <a:ext cx="720300" cy="2400"/>
          </a:xfrm>
          <a:prstGeom prst="bentConnector3">
            <a:avLst>
              <a:gd fmla="val 50007" name="adj1"/>
            </a:avLst>
          </a:prstGeom>
          <a:noFill/>
          <a:ln cap="flat" cmpd="sng" w="28575">
            <a:solidFill>
              <a:schemeClr val="accent3"/>
            </a:solidFill>
            <a:prstDash val="solid"/>
            <a:round/>
            <a:headEnd len="sm" w="sm" type="none"/>
            <a:tailEnd len="sm" w="sm" type="none"/>
          </a:ln>
        </p:spPr>
      </p:cxnSp>
      <p:sp>
        <p:nvSpPr>
          <p:cNvPr id="672" name="Google Shape;672;p73"/>
          <p:cNvSpPr/>
          <p:nvPr/>
        </p:nvSpPr>
        <p:spPr>
          <a:xfrm>
            <a:off x="1475177" y="1495100"/>
            <a:ext cx="3033600" cy="7830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accent1"/>
              </a:buClr>
              <a:buSzPts val="1100"/>
              <a:buFont typeface="Arial"/>
              <a:buNone/>
            </a:pPr>
            <a:r>
              <a:rPr b="1" lang="en" sz="1800">
                <a:solidFill>
                  <a:srgbClr val="FFFFFF"/>
                </a:solidFill>
                <a:latin typeface="Crimson Pro"/>
                <a:ea typeface="Crimson Pro"/>
                <a:cs typeface="Crimson Pro"/>
                <a:sym typeface="Crimson Pro"/>
              </a:rPr>
              <a:t>S</a:t>
            </a:r>
            <a:r>
              <a:rPr b="1" lang="en" sz="1800">
                <a:solidFill>
                  <a:srgbClr val="FFFFFF"/>
                </a:solidFill>
                <a:latin typeface="Crimson Pro"/>
                <a:ea typeface="Crimson Pro"/>
                <a:cs typeface="Crimson Pro"/>
                <a:sym typeface="Crimson Pro"/>
              </a:rPr>
              <a:t>AM</a:t>
            </a:r>
            <a:endParaRPr b="1" sz="1800">
              <a:solidFill>
                <a:srgbClr val="FFFFFF"/>
              </a:solidFill>
              <a:latin typeface="Crimson Pro"/>
              <a:ea typeface="Crimson Pro"/>
              <a:cs typeface="Crimson Pro"/>
              <a:sym typeface="Crimson Pro"/>
            </a:endParaRPr>
          </a:p>
          <a:p>
            <a:pPr indent="0" lvl="0" marL="0" rtl="0" algn="ctr">
              <a:spcBef>
                <a:spcPts val="0"/>
              </a:spcBef>
              <a:spcAft>
                <a:spcPts val="0"/>
              </a:spcAft>
              <a:buClr>
                <a:schemeClr val="accent1"/>
              </a:buClr>
              <a:buSzPts val="1100"/>
              <a:buFont typeface="Arial"/>
              <a:buNone/>
            </a:pPr>
            <a:r>
              <a:rPr lang="en" sz="1500">
                <a:solidFill>
                  <a:srgbClr val="FFFFFF"/>
                </a:solidFill>
                <a:latin typeface="Crimson Pro"/>
                <a:ea typeface="Crimson Pro"/>
                <a:cs typeface="Crimson Pro"/>
                <a:sym typeface="Crimson Pro"/>
              </a:rPr>
              <a:t>All dog/cat owners living in the United States</a:t>
            </a:r>
            <a:endParaRPr sz="1500">
              <a:solidFill>
                <a:srgbClr val="FFFFFF"/>
              </a:solidFill>
              <a:latin typeface="Crimson Pro"/>
              <a:ea typeface="Crimson Pro"/>
              <a:cs typeface="Crimson Pro"/>
              <a:sym typeface="Crimson Pro"/>
            </a:endParaRPr>
          </a:p>
        </p:txBody>
      </p:sp>
      <p:sp>
        <p:nvSpPr>
          <p:cNvPr id="674" name="Google Shape;674;p73"/>
          <p:cNvSpPr/>
          <p:nvPr/>
        </p:nvSpPr>
        <p:spPr>
          <a:xfrm>
            <a:off x="1475190" y="2845575"/>
            <a:ext cx="3033600" cy="7830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accent1"/>
              </a:buClr>
              <a:buSzPts val="1100"/>
              <a:buFont typeface="Arial"/>
              <a:buNone/>
            </a:pPr>
            <a:r>
              <a:rPr b="1" lang="en" sz="1800">
                <a:solidFill>
                  <a:srgbClr val="FFFFFF"/>
                </a:solidFill>
                <a:latin typeface="Crimson Pro"/>
                <a:ea typeface="Crimson Pro"/>
                <a:cs typeface="Crimson Pro"/>
                <a:sym typeface="Crimson Pro"/>
              </a:rPr>
              <a:t>SO</a:t>
            </a:r>
            <a:r>
              <a:rPr b="1" lang="en" sz="1800">
                <a:solidFill>
                  <a:srgbClr val="FFFFFF"/>
                </a:solidFill>
                <a:latin typeface="Crimson Pro"/>
                <a:ea typeface="Crimson Pro"/>
                <a:cs typeface="Crimson Pro"/>
                <a:sym typeface="Crimson Pro"/>
              </a:rPr>
              <a:t>M</a:t>
            </a:r>
            <a:endParaRPr b="1" sz="1800">
              <a:solidFill>
                <a:srgbClr val="FFFFFF"/>
              </a:solidFill>
              <a:latin typeface="Crimson Pro"/>
              <a:ea typeface="Crimson Pro"/>
              <a:cs typeface="Crimson Pro"/>
              <a:sym typeface="Crimson Pro"/>
            </a:endParaRPr>
          </a:p>
          <a:p>
            <a:pPr indent="0" lvl="0" marL="0" rtl="0" algn="ctr">
              <a:spcBef>
                <a:spcPts val="0"/>
              </a:spcBef>
              <a:spcAft>
                <a:spcPts val="0"/>
              </a:spcAft>
              <a:buClr>
                <a:schemeClr val="accent1"/>
              </a:buClr>
              <a:buSzPts val="1100"/>
              <a:buFont typeface="Arial"/>
              <a:buNone/>
            </a:pPr>
            <a:r>
              <a:rPr lang="en" sz="1500">
                <a:solidFill>
                  <a:srgbClr val="FFFFFF"/>
                </a:solidFill>
                <a:latin typeface="Crimson Pro"/>
                <a:ea typeface="Crimson Pro"/>
                <a:cs typeface="Crimson Pro"/>
                <a:sym typeface="Crimson Pro"/>
              </a:rPr>
              <a:t>All middle/upper-class dog and cat owners living in Colorado</a:t>
            </a:r>
            <a:endParaRPr sz="1100">
              <a:solidFill>
                <a:srgbClr val="FFFFFF"/>
              </a:solidFill>
              <a:latin typeface="Roboto"/>
              <a:ea typeface="Roboto"/>
              <a:cs typeface="Roboto"/>
              <a:sym typeface="Roboto"/>
            </a:endParaRPr>
          </a:p>
        </p:txBody>
      </p:sp>
      <p:cxnSp>
        <p:nvCxnSpPr>
          <p:cNvPr id="676" name="Google Shape;676;p73"/>
          <p:cNvCxnSpPr>
            <a:stCxn id="672" idx="1"/>
            <a:endCxn id="662" idx="2"/>
          </p:cNvCxnSpPr>
          <p:nvPr/>
        </p:nvCxnSpPr>
        <p:spPr>
          <a:xfrm flipH="1">
            <a:off x="1017677" y="1886600"/>
            <a:ext cx="457500" cy="675600"/>
          </a:xfrm>
          <a:prstGeom prst="bentConnector3">
            <a:avLst>
              <a:gd fmla="val 50008" name="adj1"/>
            </a:avLst>
          </a:prstGeom>
          <a:noFill/>
          <a:ln cap="flat" cmpd="sng" w="28575">
            <a:solidFill>
              <a:schemeClr val="accent3"/>
            </a:solidFill>
            <a:prstDash val="solid"/>
            <a:round/>
            <a:headEnd len="med" w="med" type="none"/>
            <a:tailEnd len="med" w="med" type="none"/>
          </a:ln>
        </p:spPr>
      </p:cxnSp>
      <p:cxnSp>
        <p:nvCxnSpPr>
          <p:cNvPr id="677" name="Google Shape;677;p73"/>
          <p:cNvCxnSpPr>
            <a:stCxn id="674" idx="1"/>
            <a:endCxn id="662" idx="2"/>
          </p:cNvCxnSpPr>
          <p:nvPr/>
        </p:nvCxnSpPr>
        <p:spPr>
          <a:xfrm rot="10800000">
            <a:off x="1017690" y="2562075"/>
            <a:ext cx="457500" cy="675000"/>
          </a:xfrm>
          <a:prstGeom prst="bentConnector3">
            <a:avLst>
              <a:gd fmla="val 50010" name="adj1"/>
            </a:avLst>
          </a:prstGeom>
          <a:noFill/>
          <a:ln cap="flat" cmpd="sng" w="28575">
            <a:solidFill>
              <a:schemeClr val="accent3"/>
            </a:solidFill>
            <a:prstDash val="solid"/>
            <a:round/>
            <a:headEnd len="med" w="med" type="none"/>
            <a:tailEnd len="med" w="med" type="none"/>
          </a:ln>
        </p:spPr>
      </p:cxnSp>
      <p:sp>
        <p:nvSpPr>
          <p:cNvPr id="678" name="Google Shape;678;p7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82" name="Shape 682"/>
        <p:cNvGrpSpPr/>
        <p:nvPr/>
      </p:nvGrpSpPr>
      <p:grpSpPr>
        <a:xfrm>
          <a:off x="0" y="0"/>
          <a:ext cx="0" cy="0"/>
          <a:chOff x="0" y="0"/>
          <a:chExt cx="0" cy="0"/>
        </a:xfrm>
      </p:grpSpPr>
      <p:sp>
        <p:nvSpPr>
          <p:cNvPr id="683" name="Google Shape;683;p7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684" name="Google Shape;684;p74"/>
          <p:cNvSpPr txBox="1"/>
          <p:nvPr>
            <p:ph idx="4294967295" type="body"/>
          </p:nvPr>
        </p:nvSpPr>
        <p:spPr>
          <a:xfrm>
            <a:off x="301200" y="1282750"/>
            <a:ext cx="3980100" cy="2462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chemeClr val="lt1"/>
              </a:buClr>
              <a:buSzPts val="1600"/>
              <a:buChar char="➔"/>
            </a:pPr>
            <a:r>
              <a:rPr lang="en" sz="1600">
                <a:solidFill>
                  <a:schemeClr val="lt1"/>
                </a:solidFill>
              </a:rPr>
              <a:t>Dog owners who make $100,000 annually </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Aged 24-44</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Residing in Boulder, Colorado</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Active outdoor lifestyles</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Tech savvy</a:t>
            </a:r>
            <a:endParaRPr sz="1600">
              <a:solidFill>
                <a:schemeClr val="lt1"/>
              </a:solidFill>
            </a:endParaRPr>
          </a:p>
          <a:p>
            <a:pPr indent="0" lvl="0" marL="457200" rtl="0" algn="l">
              <a:lnSpc>
                <a:spcPct val="115000"/>
              </a:lnSpc>
              <a:spcBef>
                <a:spcPts val="0"/>
              </a:spcBef>
              <a:spcAft>
                <a:spcPts val="0"/>
              </a:spcAft>
              <a:buNone/>
            </a:pPr>
            <a:r>
              <a:t/>
            </a:r>
            <a:endParaRPr sz="1700">
              <a:solidFill>
                <a:schemeClr val="lt1"/>
              </a:solidFill>
            </a:endParaRPr>
          </a:p>
        </p:txBody>
      </p:sp>
      <p:sp>
        <p:nvSpPr>
          <p:cNvPr id="685" name="Google Shape;685;p74"/>
          <p:cNvSpPr txBox="1"/>
          <p:nvPr>
            <p:ph idx="4294967295" type="body"/>
          </p:nvPr>
        </p:nvSpPr>
        <p:spPr>
          <a:xfrm>
            <a:off x="301200" y="3135025"/>
            <a:ext cx="3980100" cy="2462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chemeClr val="lt1"/>
              </a:buClr>
              <a:buSzPts val="1600"/>
              <a:buChar char="➔"/>
            </a:pPr>
            <a:r>
              <a:rPr lang="en" sz="1600">
                <a:solidFill>
                  <a:schemeClr val="lt1"/>
                </a:solidFill>
              </a:rPr>
              <a:t>Deeply committed dog owners who view pets as family</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Emotionally and financially invested in their pets’ well-being</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Motivated by products that extend and enhance their dogs’ lives</a:t>
            </a:r>
            <a:endParaRPr sz="1600">
              <a:solidFill>
                <a:schemeClr val="lt1"/>
              </a:solidFill>
            </a:endParaRPr>
          </a:p>
          <a:p>
            <a:pPr indent="0" lvl="0" marL="0" rtl="0" algn="l">
              <a:spcBef>
                <a:spcPts val="0"/>
              </a:spcBef>
              <a:spcAft>
                <a:spcPts val="0"/>
              </a:spcAft>
              <a:buNone/>
            </a:pPr>
            <a:r>
              <a:t/>
            </a:r>
            <a:endParaRPr sz="1500">
              <a:solidFill>
                <a:schemeClr val="lt1"/>
              </a:solidFill>
            </a:endParaRPr>
          </a:p>
        </p:txBody>
      </p:sp>
      <p:sp>
        <p:nvSpPr>
          <p:cNvPr id="686" name="Google Shape;686;p74"/>
          <p:cNvSpPr txBox="1"/>
          <p:nvPr>
            <p:ph type="title"/>
          </p:nvPr>
        </p:nvSpPr>
        <p:spPr>
          <a:xfrm>
            <a:off x="228600" y="1004550"/>
            <a:ext cx="25023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Crimson Pro"/>
                <a:ea typeface="Crimson Pro"/>
                <a:cs typeface="Crimson Pro"/>
                <a:sym typeface="Crimson Pro"/>
              </a:rPr>
              <a:t>Demographics</a:t>
            </a:r>
            <a:endParaRPr sz="2400">
              <a:solidFill>
                <a:schemeClr val="lt1"/>
              </a:solidFill>
              <a:latin typeface="Crimson Pro"/>
              <a:ea typeface="Crimson Pro"/>
              <a:cs typeface="Crimson Pro"/>
              <a:sym typeface="Crimson Pro"/>
            </a:endParaRPr>
          </a:p>
        </p:txBody>
      </p:sp>
      <p:sp>
        <p:nvSpPr>
          <p:cNvPr id="687" name="Google Shape;687;p74"/>
          <p:cNvSpPr txBox="1"/>
          <p:nvPr>
            <p:ph idx="4294967295" type="title"/>
          </p:nvPr>
        </p:nvSpPr>
        <p:spPr>
          <a:xfrm>
            <a:off x="228588" y="2695550"/>
            <a:ext cx="2502300" cy="67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2"/>
              </a:buClr>
              <a:buSzPts val="1100"/>
              <a:buNone/>
            </a:pPr>
            <a:r>
              <a:rPr lang="en" sz="2400">
                <a:solidFill>
                  <a:schemeClr val="lt1"/>
                </a:solidFill>
                <a:latin typeface="Crimson Pro"/>
                <a:ea typeface="Crimson Pro"/>
                <a:cs typeface="Crimson Pro"/>
                <a:sym typeface="Crimson Pro"/>
              </a:rPr>
              <a:t>Psychographics</a:t>
            </a:r>
            <a:endParaRPr sz="2400">
              <a:solidFill>
                <a:schemeClr val="lt1"/>
              </a:solidFill>
              <a:latin typeface="Crimson Pro"/>
              <a:ea typeface="Crimson Pro"/>
              <a:cs typeface="Crimson Pro"/>
              <a:sym typeface="Crimson Pro"/>
            </a:endParaRPr>
          </a:p>
        </p:txBody>
      </p:sp>
      <p:sp>
        <p:nvSpPr>
          <p:cNvPr id="688" name="Google Shape;688;p74"/>
          <p:cNvSpPr txBox="1"/>
          <p:nvPr>
            <p:ph type="title"/>
          </p:nvPr>
        </p:nvSpPr>
        <p:spPr>
          <a:xfrm>
            <a:off x="147200" y="225300"/>
            <a:ext cx="4687800" cy="463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0" lang="en" sz="3600">
                <a:solidFill>
                  <a:schemeClr val="lt1"/>
                </a:solidFill>
                <a:latin typeface="Crimson Pro Black"/>
                <a:ea typeface="Crimson Pro Black"/>
                <a:cs typeface="Crimson Pro Black"/>
                <a:sym typeface="Crimson Pro Black"/>
              </a:rPr>
              <a:t>Our Target Customer</a:t>
            </a:r>
            <a:endParaRPr b="0" sz="3600">
              <a:solidFill>
                <a:schemeClr val="lt1"/>
              </a:solidFill>
              <a:latin typeface="Crimson Pro Black"/>
              <a:ea typeface="Crimson Pro Black"/>
              <a:cs typeface="Crimson Pro Black"/>
              <a:sym typeface="Crimson Pro Black"/>
            </a:endParaRPr>
          </a:p>
        </p:txBody>
      </p:sp>
      <p:pic>
        <p:nvPicPr>
          <p:cNvPr id="689" name="Google Shape;689;p74"/>
          <p:cNvPicPr preferRelativeResize="0"/>
          <p:nvPr/>
        </p:nvPicPr>
        <p:blipFill rotWithShape="1">
          <a:blip r:embed="rId3">
            <a:alphaModFix/>
          </a:blip>
          <a:srcRect b="2631" l="0" r="3799" t="5684"/>
          <a:stretch/>
        </p:blipFill>
        <p:spPr>
          <a:xfrm>
            <a:off x="4588800" y="631350"/>
            <a:ext cx="4212300" cy="4014600"/>
          </a:xfrm>
          <a:prstGeom prst="roundRect">
            <a:avLst>
              <a:gd fmla="val 16667" name="adj"/>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93" name="Shape 693"/>
        <p:cNvGrpSpPr/>
        <p:nvPr/>
      </p:nvGrpSpPr>
      <p:grpSpPr>
        <a:xfrm>
          <a:off x="0" y="0"/>
          <a:ext cx="0" cy="0"/>
          <a:chOff x="0" y="0"/>
          <a:chExt cx="0" cy="0"/>
        </a:xfrm>
      </p:grpSpPr>
      <p:sp>
        <p:nvSpPr>
          <p:cNvPr id="694" name="Google Shape;694;p7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695" name="Google Shape;695;p75"/>
          <p:cNvSpPr txBox="1"/>
          <p:nvPr>
            <p:ph idx="4294967295" type="body"/>
          </p:nvPr>
        </p:nvSpPr>
        <p:spPr>
          <a:xfrm>
            <a:off x="342900" y="1165000"/>
            <a:ext cx="3577200" cy="24624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chemeClr val="lt1"/>
              </a:buClr>
              <a:buSzPts val="1500"/>
              <a:buChar char="➔"/>
            </a:pPr>
            <a:r>
              <a:rPr lang="en" sz="1500">
                <a:solidFill>
                  <a:schemeClr val="lt1"/>
                </a:solidFill>
              </a:rPr>
              <a:t>32-year-old, financially stable </a:t>
            </a:r>
            <a:endParaRPr sz="1500">
              <a:solidFill>
                <a:schemeClr val="lt1"/>
              </a:solidFill>
            </a:endParaRPr>
          </a:p>
          <a:p>
            <a:pPr indent="-323850" lvl="0" marL="457200" rtl="0" algn="l">
              <a:spcBef>
                <a:spcPts val="0"/>
              </a:spcBef>
              <a:spcAft>
                <a:spcPts val="0"/>
              </a:spcAft>
              <a:buClr>
                <a:schemeClr val="lt1"/>
              </a:buClr>
              <a:buSzPts val="1500"/>
              <a:buChar char="➔"/>
            </a:pPr>
            <a:r>
              <a:rPr lang="en" sz="1500">
                <a:solidFill>
                  <a:schemeClr val="lt1"/>
                </a:solidFill>
              </a:rPr>
              <a:t>Views her dog, Teddy, as her best friend and emotional support</a:t>
            </a:r>
            <a:endParaRPr sz="1500">
              <a:solidFill>
                <a:schemeClr val="lt1"/>
              </a:solidFill>
            </a:endParaRPr>
          </a:p>
          <a:p>
            <a:pPr indent="-323850" lvl="0" marL="457200" rtl="0" algn="l">
              <a:spcBef>
                <a:spcPts val="0"/>
              </a:spcBef>
              <a:spcAft>
                <a:spcPts val="0"/>
              </a:spcAft>
              <a:buClr>
                <a:schemeClr val="lt1"/>
              </a:buClr>
              <a:buSzPts val="1500"/>
              <a:buChar char="➔"/>
            </a:pPr>
            <a:r>
              <a:rPr lang="en" sz="1500">
                <a:solidFill>
                  <a:schemeClr val="lt1"/>
                </a:solidFill>
              </a:rPr>
              <a:t>Experiences anxiety about losing him, driving a strong interest in longevity solutions</a:t>
            </a:r>
            <a:endParaRPr sz="1500">
              <a:solidFill>
                <a:schemeClr val="lt1"/>
              </a:solidFill>
            </a:endParaRPr>
          </a:p>
          <a:p>
            <a:pPr indent="-323850" lvl="0" marL="457200" rtl="0" algn="l">
              <a:spcBef>
                <a:spcPts val="0"/>
              </a:spcBef>
              <a:spcAft>
                <a:spcPts val="0"/>
              </a:spcAft>
              <a:buClr>
                <a:schemeClr val="lt1"/>
              </a:buClr>
              <a:buSzPts val="1500"/>
              <a:buChar char="➔"/>
            </a:pPr>
            <a:r>
              <a:rPr lang="en" sz="1500">
                <a:solidFill>
                  <a:schemeClr val="lt1"/>
                </a:solidFill>
              </a:rPr>
              <a:t>Seeks trustworthy, science-backed products to support Teddy’s health</a:t>
            </a:r>
            <a:endParaRPr sz="1500">
              <a:solidFill>
                <a:schemeClr val="lt1"/>
              </a:solidFill>
            </a:endParaRPr>
          </a:p>
          <a:p>
            <a:pPr indent="-323850" lvl="0" marL="457200" rtl="0" algn="l">
              <a:spcBef>
                <a:spcPts val="0"/>
              </a:spcBef>
              <a:spcAft>
                <a:spcPts val="0"/>
              </a:spcAft>
              <a:buClr>
                <a:schemeClr val="lt1"/>
              </a:buClr>
              <a:buSzPts val="1500"/>
              <a:buChar char="➔"/>
            </a:pPr>
            <a:r>
              <a:rPr lang="en" sz="1500">
                <a:solidFill>
                  <a:schemeClr val="lt1"/>
                </a:solidFill>
              </a:rPr>
              <a:t>Values convenience, clear communication, and low-risk trial options</a:t>
            </a:r>
            <a:endParaRPr sz="1500">
              <a:solidFill>
                <a:schemeClr val="lt1"/>
              </a:solidFill>
            </a:endParaRPr>
          </a:p>
          <a:p>
            <a:pPr indent="0" lvl="0" marL="0" rtl="0" algn="l">
              <a:spcBef>
                <a:spcPts val="0"/>
              </a:spcBef>
              <a:spcAft>
                <a:spcPts val="0"/>
              </a:spcAft>
              <a:buNone/>
            </a:pPr>
            <a:r>
              <a:t/>
            </a:r>
            <a:endParaRPr sz="1500">
              <a:solidFill>
                <a:schemeClr val="lt1"/>
              </a:solidFill>
            </a:endParaRPr>
          </a:p>
        </p:txBody>
      </p:sp>
      <p:sp>
        <p:nvSpPr>
          <p:cNvPr id="696" name="Google Shape;696;p75"/>
          <p:cNvSpPr txBox="1"/>
          <p:nvPr>
            <p:ph type="title"/>
          </p:nvPr>
        </p:nvSpPr>
        <p:spPr>
          <a:xfrm>
            <a:off x="411425" y="384250"/>
            <a:ext cx="4687800" cy="463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0" lang="en" sz="3600">
                <a:solidFill>
                  <a:schemeClr val="lt1"/>
                </a:solidFill>
                <a:latin typeface="Crimson Pro Black"/>
                <a:ea typeface="Crimson Pro Black"/>
                <a:cs typeface="Crimson Pro Black"/>
                <a:sym typeface="Crimson Pro Black"/>
              </a:rPr>
              <a:t>Meet Danielle</a:t>
            </a:r>
            <a:endParaRPr b="0" sz="3600">
              <a:solidFill>
                <a:schemeClr val="lt1"/>
              </a:solidFill>
              <a:latin typeface="Crimson Pro Black"/>
              <a:ea typeface="Crimson Pro Black"/>
              <a:cs typeface="Crimson Pro Black"/>
              <a:sym typeface="Crimson Pro Black"/>
            </a:endParaRPr>
          </a:p>
        </p:txBody>
      </p:sp>
      <p:pic>
        <p:nvPicPr>
          <p:cNvPr id="697" name="Google Shape;697;p75"/>
          <p:cNvPicPr preferRelativeResize="0"/>
          <p:nvPr/>
        </p:nvPicPr>
        <p:blipFill>
          <a:blip r:embed="rId3">
            <a:alphaModFix/>
          </a:blip>
          <a:stretch>
            <a:fillRect/>
          </a:stretch>
        </p:blipFill>
        <p:spPr>
          <a:xfrm>
            <a:off x="4514725" y="600250"/>
            <a:ext cx="4149600" cy="4149600"/>
          </a:xfrm>
          <a:prstGeom prst="roundRect">
            <a:avLst>
              <a:gd fmla="val 16667" name="adj"/>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grpSp>
        <p:nvGrpSpPr>
          <p:cNvPr id="702" name="Google Shape;702;p76"/>
          <p:cNvGrpSpPr/>
          <p:nvPr/>
        </p:nvGrpSpPr>
        <p:grpSpPr>
          <a:xfrm>
            <a:off x="284685" y="1134815"/>
            <a:ext cx="8699949" cy="3615081"/>
            <a:chOff x="962025" y="1297517"/>
            <a:chExt cx="7219875" cy="2541000"/>
          </a:xfrm>
        </p:grpSpPr>
        <p:sp>
          <p:nvSpPr>
            <p:cNvPr id="703" name="Google Shape;703;p76"/>
            <p:cNvSpPr/>
            <p:nvPr/>
          </p:nvSpPr>
          <p:spPr>
            <a:xfrm>
              <a:off x="962025" y="1297517"/>
              <a:ext cx="2200200" cy="2541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strument Serif"/>
                <a:ea typeface="Instrument Serif"/>
                <a:cs typeface="Instrument Serif"/>
                <a:sym typeface="Instrument Serif"/>
              </a:endParaRPr>
            </a:p>
          </p:txBody>
        </p:sp>
        <p:sp>
          <p:nvSpPr>
            <p:cNvPr id="704" name="Google Shape;704;p76"/>
            <p:cNvSpPr txBox="1"/>
            <p:nvPr/>
          </p:nvSpPr>
          <p:spPr>
            <a:xfrm>
              <a:off x="1091975" y="1787364"/>
              <a:ext cx="1914900" cy="134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a:solidFill>
                    <a:srgbClr val="FFFFFF"/>
                  </a:solidFill>
                  <a:latin typeface="Space Grotesk"/>
                  <a:ea typeface="Space Grotesk"/>
                  <a:cs typeface="Space Grotesk"/>
                  <a:sym typeface="Space Grotesk"/>
                </a:rPr>
                <a:t>Perfect for active pet owners</a:t>
              </a:r>
              <a:endParaRPr>
                <a:solidFill>
                  <a:srgbClr val="FFFFFF"/>
                </a:solidFill>
                <a:latin typeface="Space Grotesk"/>
                <a:ea typeface="Space Grotesk"/>
                <a:cs typeface="Space Grotesk"/>
                <a:sym typeface="Space Grotesk"/>
              </a:endParaRPr>
            </a:p>
            <a:p>
              <a:pPr indent="0" lvl="0" marL="0" rtl="0" algn="ctr">
                <a:spcBef>
                  <a:spcPts val="0"/>
                </a:spcBef>
                <a:spcAft>
                  <a:spcPts val="0"/>
                </a:spcAft>
                <a:buNone/>
              </a:pPr>
              <a:r>
                <a:rPr lang="en">
                  <a:solidFill>
                    <a:srgbClr val="FFFFFF"/>
                  </a:solidFill>
                  <a:latin typeface="Space Grotesk"/>
                  <a:ea typeface="Space Grotesk"/>
                  <a:cs typeface="Space Grotesk"/>
                  <a:sym typeface="Space Grotesk"/>
                </a:rPr>
                <a:t>Tracks steps, distance, and daily activity to monitor your pet’s lifestyle. See how your pet is living their best life in our app, which offers personalized insights and tips</a:t>
              </a:r>
              <a:endParaRPr>
                <a:solidFill>
                  <a:srgbClr val="FFFFFF"/>
                </a:solidFill>
                <a:latin typeface="Space Grotesk"/>
                <a:ea typeface="Space Grotesk"/>
                <a:cs typeface="Space Grotesk"/>
                <a:sym typeface="Space Grotesk"/>
              </a:endParaRPr>
            </a:p>
            <a:p>
              <a:pPr indent="0" lvl="0" marL="0" rtl="0" algn="l">
                <a:spcBef>
                  <a:spcPts val="0"/>
                </a:spcBef>
                <a:spcAft>
                  <a:spcPts val="0"/>
                </a:spcAft>
                <a:buNone/>
              </a:pPr>
              <a:r>
                <a:t/>
              </a:r>
              <a:endParaRPr sz="1450">
                <a:solidFill>
                  <a:srgbClr val="FFFFFF"/>
                </a:solidFill>
                <a:latin typeface="Instrument Serif"/>
                <a:ea typeface="Instrument Serif"/>
                <a:cs typeface="Instrument Serif"/>
                <a:sym typeface="Instrument Serif"/>
              </a:endParaRPr>
            </a:p>
          </p:txBody>
        </p:sp>
        <p:sp>
          <p:nvSpPr>
            <p:cNvPr id="705" name="Google Shape;705;p76"/>
            <p:cNvSpPr txBox="1"/>
            <p:nvPr/>
          </p:nvSpPr>
          <p:spPr>
            <a:xfrm>
              <a:off x="1101312" y="1298237"/>
              <a:ext cx="1914900" cy="3216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sz="2500">
                  <a:solidFill>
                    <a:srgbClr val="FFFFFF"/>
                  </a:solidFill>
                  <a:latin typeface="Crimson Pro"/>
                  <a:ea typeface="Crimson Pro"/>
                  <a:cs typeface="Crimson Pro"/>
                  <a:sym typeface="Crimson Pro"/>
                </a:rPr>
                <a:t>FurSure </a:t>
              </a:r>
              <a:r>
                <a:rPr b="1" i="1" lang="en" sz="2500">
                  <a:solidFill>
                    <a:srgbClr val="FFFFFF"/>
                  </a:solidFill>
                  <a:latin typeface="Crimson Pro"/>
                  <a:ea typeface="Crimson Pro"/>
                  <a:cs typeface="Crimson Pro"/>
                  <a:sym typeface="Crimson Pro"/>
                </a:rPr>
                <a:t>Collar</a:t>
              </a:r>
              <a:endParaRPr b="1" i="1" sz="2500">
                <a:solidFill>
                  <a:srgbClr val="FEFEFE"/>
                </a:solidFill>
                <a:latin typeface="Crimson Pro"/>
                <a:ea typeface="Crimson Pro"/>
                <a:cs typeface="Crimson Pro"/>
                <a:sym typeface="Crimson Pro"/>
              </a:endParaRPr>
            </a:p>
          </p:txBody>
        </p:sp>
        <p:cxnSp>
          <p:nvCxnSpPr>
            <p:cNvPr id="706" name="Google Shape;706;p76"/>
            <p:cNvCxnSpPr/>
            <p:nvPr/>
          </p:nvCxnSpPr>
          <p:spPr>
            <a:xfrm>
              <a:off x="1108046" y="1607517"/>
              <a:ext cx="1914900" cy="0"/>
            </a:xfrm>
            <a:prstGeom prst="straightConnector1">
              <a:avLst/>
            </a:prstGeom>
            <a:noFill/>
            <a:ln cap="flat" cmpd="sng" w="19050">
              <a:solidFill>
                <a:srgbClr val="FFFFFF"/>
              </a:solidFill>
              <a:prstDash val="solid"/>
              <a:round/>
              <a:headEnd len="med" w="med" type="none"/>
              <a:tailEnd len="med" w="med" type="none"/>
            </a:ln>
          </p:spPr>
        </p:cxnSp>
        <p:cxnSp>
          <p:nvCxnSpPr>
            <p:cNvPr id="707" name="Google Shape;707;p76"/>
            <p:cNvCxnSpPr/>
            <p:nvPr/>
          </p:nvCxnSpPr>
          <p:spPr>
            <a:xfrm rot="10800000">
              <a:off x="1108031" y="3474823"/>
              <a:ext cx="1914900" cy="0"/>
            </a:xfrm>
            <a:prstGeom prst="straightConnector1">
              <a:avLst/>
            </a:prstGeom>
            <a:noFill/>
            <a:ln cap="flat" cmpd="sng" w="19050">
              <a:solidFill>
                <a:srgbClr val="FFFFFF"/>
              </a:solidFill>
              <a:prstDash val="solid"/>
              <a:round/>
              <a:headEnd len="med" w="med" type="none"/>
              <a:tailEnd len="med" w="med" type="none"/>
            </a:ln>
          </p:spPr>
        </p:cxnSp>
        <p:sp>
          <p:nvSpPr>
            <p:cNvPr id="708" name="Google Shape;708;p76"/>
            <p:cNvSpPr/>
            <p:nvPr/>
          </p:nvSpPr>
          <p:spPr>
            <a:xfrm>
              <a:off x="5981700" y="1297517"/>
              <a:ext cx="2200200" cy="2541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strument Serif"/>
                <a:ea typeface="Instrument Serif"/>
                <a:cs typeface="Instrument Serif"/>
                <a:sym typeface="Instrument Serif"/>
              </a:endParaRPr>
            </a:p>
          </p:txBody>
        </p:sp>
        <p:sp>
          <p:nvSpPr>
            <p:cNvPr id="709" name="Google Shape;709;p76"/>
            <p:cNvSpPr txBox="1"/>
            <p:nvPr/>
          </p:nvSpPr>
          <p:spPr>
            <a:xfrm>
              <a:off x="6068697" y="1320745"/>
              <a:ext cx="2026200" cy="2766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sz="2500">
                  <a:solidFill>
                    <a:srgbClr val="FFFFFF"/>
                  </a:solidFill>
                  <a:latin typeface="Crimson Pro"/>
                  <a:ea typeface="Crimson Pro"/>
                  <a:cs typeface="Crimson Pro"/>
                  <a:sym typeface="Crimson Pro"/>
                </a:rPr>
                <a:t>FurSure </a:t>
              </a:r>
              <a:r>
                <a:rPr b="1" i="1" lang="en" sz="2500">
                  <a:solidFill>
                    <a:srgbClr val="FFFFFF"/>
                  </a:solidFill>
                  <a:latin typeface="Crimson Pro"/>
                  <a:ea typeface="Crimson Pro"/>
                  <a:cs typeface="Crimson Pro"/>
                  <a:sym typeface="Crimson Pro"/>
                </a:rPr>
                <a:t>Guardian</a:t>
              </a:r>
              <a:endParaRPr b="1" i="1" sz="2500">
                <a:solidFill>
                  <a:srgbClr val="FFFFFF"/>
                </a:solidFill>
                <a:latin typeface="Crimson Pro"/>
                <a:ea typeface="Crimson Pro"/>
                <a:cs typeface="Crimson Pro"/>
                <a:sym typeface="Crimson Pro"/>
              </a:endParaRPr>
            </a:p>
          </p:txBody>
        </p:sp>
        <p:cxnSp>
          <p:nvCxnSpPr>
            <p:cNvPr id="710" name="Google Shape;710;p76"/>
            <p:cNvCxnSpPr/>
            <p:nvPr/>
          </p:nvCxnSpPr>
          <p:spPr>
            <a:xfrm>
              <a:off x="6127721" y="1607517"/>
              <a:ext cx="1914900" cy="0"/>
            </a:xfrm>
            <a:prstGeom prst="straightConnector1">
              <a:avLst/>
            </a:prstGeom>
            <a:noFill/>
            <a:ln cap="flat" cmpd="sng" w="19050">
              <a:solidFill>
                <a:srgbClr val="FFFFFF"/>
              </a:solidFill>
              <a:prstDash val="solid"/>
              <a:round/>
              <a:headEnd len="med" w="med" type="none"/>
              <a:tailEnd len="med" w="med" type="none"/>
            </a:ln>
          </p:spPr>
        </p:cxnSp>
        <p:cxnSp>
          <p:nvCxnSpPr>
            <p:cNvPr id="711" name="Google Shape;711;p76"/>
            <p:cNvCxnSpPr/>
            <p:nvPr/>
          </p:nvCxnSpPr>
          <p:spPr>
            <a:xfrm rot="10800000">
              <a:off x="6127706" y="3474823"/>
              <a:ext cx="1914900" cy="0"/>
            </a:xfrm>
            <a:prstGeom prst="straightConnector1">
              <a:avLst/>
            </a:prstGeom>
            <a:noFill/>
            <a:ln cap="flat" cmpd="sng" w="19050">
              <a:solidFill>
                <a:srgbClr val="FFFFFF"/>
              </a:solidFill>
              <a:prstDash val="solid"/>
              <a:round/>
              <a:headEnd len="med" w="med" type="none"/>
              <a:tailEnd len="med" w="med" type="none"/>
            </a:ln>
          </p:spPr>
        </p:cxnSp>
        <p:sp>
          <p:nvSpPr>
            <p:cNvPr id="712" name="Google Shape;712;p76"/>
            <p:cNvSpPr/>
            <p:nvPr/>
          </p:nvSpPr>
          <p:spPr>
            <a:xfrm>
              <a:off x="3471863" y="1297517"/>
              <a:ext cx="2200200" cy="25410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strument Serif"/>
                <a:ea typeface="Instrument Serif"/>
                <a:cs typeface="Instrument Serif"/>
                <a:sym typeface="Instrument Serif"/>
              </a:endParaRPr>
            </a:p>
          </p:txBody>
        </p:sp>
        <p:sp>
          <p:nvSpPr>
            <p:cNvPr id="713" name="Google Shape;713;p76"/>
            <p:cNvSpPr txBox="1"/>
            <p:nvPr/>
          </p:nvSpPr>
          <p:spPr>
            <a:xfrm>
              <a:off x="3617888" y="1320387"/>
              <a:ext cx="1914900" cy="332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sz="2500">
                  <a:solidFill>
                    <a:srgbClr val="FFFFFF"/>
                  </a:solidFill>
                  <a:latin typeface="Crimson Pro"/>
                  <a:ea typeface="Crimson Pro"/>
                  <a:cs typeface="Crimson Pro"/>
                  <a:sym typeface="Crimson Pro"/>
                </a:rPr>
                <a:t>FurSure </a:t>
              </a:r>
              <a:r>
                <a:rPr b="1" i="1" lang="en" sz="2500">
                  <a:solidFill>
                    <a:srgbClr val="FFFFFF"/>
                  </a:solidFill>
                  <a:latin typeface="Crimson Pro"/>
                  <a:ea typeface="Crimson Pro"/>
                  <a:cs typeface="Crimson Pro"/>
                  <a:sym typeface="Crimson Pro"/>
                </a:rPr>
                <a:t>Plus</a:t>
              </a:r>
              <a:endParaRPr b="1" i="1" sz="2500">
                <a:solidFill>
                  <a:srgbClr val="FFFFFF"/>
                </a:solidFill>
                <a:latin typeface="Crimson Pro"/>
                <a:ea typeface="Crimson Pro"/>
                <a:cs typeface="Crimson Pro"/>
                <a:sym typeface="Crimson Pro"/>
              </a:endParaRPr>
            </a:p>
          </p:txBody>
        </p:sp>
        <p:cxnSp>
          <p:nvCxnSpPr>
            <p:cNvPr id="714" name="Google Shape;714;p76"/>
            <p:cNvCxnSpPr/>
            <p:nvPr/>
          </p:nvCxnSpPr>
          <p:spPr>
            <a:xfrm>
              <a:off x="3617884" y="1607517"/>
              <a:ext cx="1914900" cy="0"/>
            </a:xfrm>
            <a:prstGeom prst="straightConnector1">
              <a:avLst/>
            </a:prstGeom>
            <a:noFill/>
            <a:ln cap="flat" cmpd="sng" w="19050">
              <a:solidFill>
                <a:srgbClr val="FFFFFF"/>
              </a:solidFill>
              <a:prstDash val="solid"/>
              <a:round/>
              <a:headEnd len="med" w="med" type="none"/>
              <a:tailEnd len="med" w="med" type="none"/>
            </a:ln>
          </p:spPr>
        </p:cxnSp>
        <p:cxnSp>
          <p:nvCxnSpPr>
            <p:cNvPr id="715" name="Google Shape;715;p76"/>
            <p:cNvCxnSpPr/>
            <p:nvPr/>
          </p:nvCxnSpPr>
          <p:spPr>
            <a:xfrm rot="10800000">
              <a:off x="3617869" y="3474823"/>
              <a:ext cx="1914900" cy="0"/>
            </a:xfrm>
            <a:prstGeom prst="straightConnector1">
              <a:avLst/>
            </a:prstGeom>
            <a:noFill/>
            <a:ln cap="flat" cmpd="sng" w="19050">
              <a:solidFill>
                <a:srgbClr val="FFFFFF"/>
              </a:solidFill>
              <a:prstDash val="solid"/>
              <a:round/>
              <a:headEnd len="med" w="med" type="none"/>
              <a:tailEnd len="med" w="med" type="none"/>
            </a:ln>
          </p:spPr>
        </p:cxnSp>
      </p:grpSp>
      <p:sp>
        <p:nvSpPr>
          <p:cNvPr id="716" name="Google Shape;716;p7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717" name="Google Shape;717;p76"/>
          <p:cNvSpPr txBox="1"/>
          <p:nvPr/>
        </p:nvSpPr>
        <p:spPr>
          <a:xfrm>
            <a:off x="1856875" y="187200"/>
            <a:ext cx="5315700" cy="54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400">
                <a:solidFill>
                  <a:schemeClr val="lt1"/>
                </a:solidFill>
                <a:latin typeface="Crimson Pro Black"/>
                <a:ea typeface="Crimson Pro Black"/>
                <a:cs typeface="Crimson Pro Black"/>
                <a:sym typeface="Crimson Pro Black"/>
              </a:rPr>
              <a:t>Our Pricing </a:t>
            </a:r>
            <a:r>
              <a:rPr lang="en" sz="3400">
                <a:solidFill>
                  <a:schemeClr val="lt1"/>
                </a:solidFill>
                <a:latin typeface="Crimson Pro Black"/>
                <a:ea typeface="Crimson Pro Black"/>
                <a:cs typeface="Crimson Pro Black"/>
                <a:sym typeface="Crimson Pro Black"/>
              </a:rPr>
              <a:t>Flexibility</a:t>
            </a:r>
            <a:endParaRPr sz="3400">
              <a:solidFill>
                <a:schemeClr val="lt1"/>
              </a:solidFill>
              <a:latin typeface="Crimson Pro Black"/>
              <a:ea typeface="Crimson Pro Black"/>
              <a:cs typeface="Crimson Pro Black"/>
              <a:sym typeface="Crimson Pro Black"/>
            </a:endParaRPr>
          </a:p>
        </p:txBody>
      </p:sp>
      <p:sp>
        <p:nvSpPr>
          <p:cNvPr id="718" name="Google Shape;718;p76"/>
          <p:cNvSpPr txBox="1"/>
          <p:nvPr/>
        </p:nvSpPr>
        <p:spPr>
          <a:xfrm>
            <a:off x="3364838" y="4164800"/>
            <a:ext cx="2441400" cy="45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rgbClr val="FFFFFF"/>
                </a:solidFill>
                <a:latin typeface="Space Grotesk"/>
                <a:ea typeface="Space Grotesk"/>
                <a:cs typeface="Space Grotesk"/>
                <a:sym typeface="Space Grotesk"/>
              </a:rPr>
              <a:t>$10 / month</a:t>
            </a:r>
            <a:endParaRPr b="1" sz="2000">
              <a:solidFill>
                <a:srgbClr val="FFFFFF"/>
              </a:solidFill>
              <a:latin typeface="Space Grotesk"/>
              <a:ea typeface="Space Grotesk"/>
              <a:cs typeface="Space Grotesk"/>
              <a:sym typeface="Space Grotesk"/>
            </a:endParaRPr>
          </a:p>
          <a:p>
            <a:pPr indent="0" lvl="0" marL="0" rtl="0" algn="ctr">
              <a:spcBef>
                <a:spcPts val="0"/>
              </a:spcBef>
              <a:spcAft>
                <a:spcPts val="0"/>
              </a:spcAft>
              <a:buNone/>
            </a:pPr>
            <a:r>
              <a:rPr b="1" lang="en" sz="1000">
                <a:solidFill>
                  <a:srgbClr val="FFFFFF"/>
                </a:solidFill>
                <a:latin typeface="Space Grotesk"/>
                <a:ea typeface="Space Grotesk"/>
                <a:cs typeface="Space Grotesk"/>
                <a:sym typeface="Space Grotesk"/>
              </a:rPr>
              <a:t>(plus cost of collar)</a:t>
            </a:r>
            <a:endParaRPr b="1" sz="1000">
              <a:solidFill>
                <a:srgbClr val="FFFFFF"/>
              </a:solidFill>
              <a:latin typeface="Space Grotesk"/>
              <a:ea typeface="Space Grotesk"/>
              <a:cs typeface="Space Grotesk"/>
              <a:sym typeface="Space Grotesk"/>
            </a:endParaRPr>
          </a:p>
        </p:txBody>
      </p:sp>
      <p:sp>
        <p:nvSpPr>
          <p:cNvPr id="719" name="Google Shape;719;p76"/>
          <p:cNvSpPr txBox="1"/>
          <p:nvPr/>
        </p:nvSpPr>
        <p:spPr>
          <a:xfrm>
            <a:off x="6386800" y="4164800"/>
            <a:ext cx="2441400" cy="54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rgbClr val="FFFFFF"/>
                </a:solidFill>
                <a:latin typeface="Space Grotesk"/>
                <a:ea typeface="Space Grotesk"/>
                <a:cs typeface="Space Grotesk"/>
                <a:sym typeface="Space Grotesk"/>
              </a:rPr>
              <a:t>$18 / month</a:t>
            </a:r>
            <a:endParaRPr b="1" sz="2000">
              <a:solidFill>
                <a:srgbClr val="FFFFFF"/>
              </a:solidFill>
              <a:latin typeface="Space Grotesk"/>
              <a:ea typeface="Space Grotesk"/>
              <a:cs typeface="Space Grotesk"/>
              <a:sym typeface="Space Grotesk"/>
            </a:endParaRPr>
          </a:p>
          <a:p>
            <a:pPr indent="0" lvl="0" marL="0" rtl="0" algn="ctr">
              <a:spcBef>
                <a:spcPts val="0"/>
              </a:spcBef>
              <a:spcAft>
                <a:spcPts val="0"/>
              </a:spcAft>
              <a:buNone/>
            </a:pPr>
            <a:r>
              <a:rPr b="1" lang="en" sz="1000">
                <a:solidFill>
                  <a:srgbClr val="FFFFFF"/>
                </a:solidFill>
                <a:latin typeface="Space Grotesk"/>
                <a:ea typeface="Space Grotesk"/>
                <a:cs typeface="Space Grotesk"/>
                <a:sym typeface="Space Grotesk"/>
              </a:rPr>
              <a:t>(plus cost of collar)</a:t>
            </a:r>
            <a:endParaRPr b="1" sz="1000">
              <a:solidFill>
                <a:srgbClr val="FFFFFF"/>
              </a:solidFill>
              <a:latin typeface="Space Grotesk"/>
              <a:ea typeface="Space Grotesk"/>
              <a:cs typeface="Space Grotesk"/>
              <a:sym typeface="Space Grotesk"/>
            </a:endParaRPr>
          </a:p>
        </p:txBody>
      </p:sp>
      <p:sp>
        <p:nvSpPr>
          <p:cNvPr id="720" name="Google Shape;720;p76"/>
          <p:cNvSpPr txBox="1"/>
          <p:nvPr/>
        </p:nvSpPr>
        <p:spPr>
          <a:xfrm>
            <a:off x="3480850" y="1751378"/>
            <a:ext cx="2307600" cy="22182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a:solidFill>
                  <a:srgbClr val="FFFFFF"/>
                </a:solidFill>
                <a:latin typeface="Space Grotesk"/>
                <a:ea typeface="Space Grotesk"/>
                <a:cs typeface="Space Grotesk"/>
                <a:sym typeface="Space Grotesk"/>
              </a:rPr>
              <a:t>Take your pet care to the next level with stress tracking. We'll monitor respiratory rate and sleep patterns, giving you a more comprehensive view of their emotional and physical well-being. </a:t>
            </a:r>
            <a:endParaRPr>
              <a:solidFill>
                <a:srgbClr val="FFFFFF"/>
              </a:solidFill>
              <a:latin typeface="Space Grotesk"/>
              <a:ea typeface="Space Grotesk"/>
              <a:cs typeface="Space Grotesk"/>
              <a:sym typeface="Space Grotesk"/>
            </a:endParaRPr>
          </a:p>
          <a:p>
            <a:pPr indent="0" lvl="0" marL="0" rtl="0" algn="ctr">
              <a:spcBef>
                <a:spcPts val="0"/>
              </a:spcBef>
              <a:spcAft>
                <a:spcPts val="0"/>
              </a:spcAft>
              <a:buNone/>
            </a:pPr>
            <a:r>
              <a:rPr lang="en">
                <a:solidFill>
                  <a:srgbClr val="FFFFFF"/>
                </a:solidFill>
                <a:latin typeface="Space Grotesk"/>
                <a:ea typeface="Space Grotesk"/>
                <a:cs typeface="Space Grotesk"/>
                <a:sym typeface="Space Grotesk"/>
              </a:rPr>
              <a:t>Understand how your dog is truly feeling and ensure their happiness.</a:t>
            </a:r>
            <a:endParaRPr>
              <a:solidFill>
                <a:srgbClr val="FFFFFF"/>
              </a:solidFill>
              <a:latin typeface="Space Grotesk"/>
              <a:ea typeface="Space Grotesk"/>
              <a:cs typeface="Space Grotesk"/>
              <a:sym typeface="Space Grotesk"/>
            </a:endParaRPr>
          </a:p>
          <a:p>
            <a:pPr indent="0" lvl="0" marL="0" rtl="0" algn="ctr">
              <a:spcBef>
                <a:spcPts val="0"/>
              </a:spcBef>
              <a:spcAft>
                <a:spcPts val="0"/>
              </a:spcAft>
              <a:buNone/>
            </a:pPr>
            <a:r>
              <a:t/>
            </a:r>
            <a:endParaRPr>
              <a:solidFill>
                <a:srgbClr val="FFFFFF"/>
              </a:solidFill>
              <a:latin typeface="Space Grotesk SemiBold"/>
              <a:ea typeface="Space Grotesk SemiBold"/>
              <a:cs typeface="Space Grotesk SemiBold"/>
              <a:sym typeface="Space Grotesk SemiBold"/>
            </a:endParaRPr>
          </a:p>
          <a:p>
            <a:pPr indent="0" lvl="0" marL="0" rtl="0" algn="ctr">
              <a:spcBef>
                <a:spcPts val="0"/>
              </a:spcBef>
              <a:spcAft>
                <a:spcPts val="0"/>
              </a:spcAft>
              <a:buNone/>
            </a:pPr>
            <a:r>
              <a:t/>
            </a:r>
            <a:endParaRPr>
              <a:solidFill>
                <a:srgbClr val="FFFFFF"/>
              </a:solidFill>
              <a:latin typeface="Space Grotesk SemiBold"/>
              <a:ea typeface="Space Grotesk SemiBold"/>
              <a:cs typeface="Space Grotesk SemiBold"/>
              <a:sym typeface="Space Grotesk SemiBold"/>
            </a:endParaRPr>
          </a:p>
        </p:txBody>
      </p:sp>
      <p:sp>
        <p:nvSpPr>
          <p:cNvPr id="721" name="Google Shape;721;p76"/>
          <p:cNvSpPr txBox="1"/>
          <p:nvPr/>
        </p:nvSpPr>
        <p:spPr>
          <a:xfrm>
            <a:off x="6520600" y="1831734"/>
            <a:ext cx="2307600" cy="1257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450">
                <a:solidFill>
                  <a:srgbClr val="FFFFFF"/>
                </a:solidFill>
                <a:latin typeface="Space Grotesk"/>
                <a:ea typeface="Space Grotesk"/>
                <a:cs typeface="Space Grotesk"/>
                <a:sym typeface="Space Grotesk"/>
              </a:rPr>
              <a:t>Our premium plan with real-time tracking, proximity alerts, advanced health tracking, and access to an added camera attachment for live video 24/7—includes all features from lower tiers</a:t>
            </a:r>
            <a:endParaRPr sz="1450">
              <a:solidFill>
                <a:srgbClr val="FFFFFF"/>
              </a:solidFill>
              <a:latin typeface="Space Grotesk"/>
              <a:ea typeface="Space Grotesk"/>
              <a:cs typeface="Space Grotesk"/>
              <a:sym typeface="Space Grotesk"/>
            </a:endParaRPr>
          </a:p>
          <a:p>
            <a:pPr indent="0" lvl="0" marL="0" rtl="0" algn="ctr">
              <a:spcBef>
                <a:spcPts val="0"/>
              </a:spcBef>
              <a:spcAft>
                <a:spcPts val="0"/>
              </a:spcAft>
              <a:buNone/>
            </a:pPr>
            <a:r>
              <a:t/>
            </a:r>
            <a:endParaRPr sz="1450">
              <a:solidFill>
                <a:srgbClr val="FFFFFF"/>
              </a:solidFill>
              <a:latin typeface="Space Grotesk SemiBold"/>
              <a:ea typeface="Space Grotesk SemiBold"/>
              <a:cs typeface="Space Grotesk SemiBold"/>
              <a:sym typeface="Space Grotesk SemiBold"/>
            </a:endParaRPr>
          </a:p>
        </p:txBody>
      </p:sp>
      <p:sp>
        <p:nvSpPr>
          <p:cNvPr id="722" name="Google Shape;722;p76"/>
          <p:cNvSpPr txBox="1"/>
          <p:nvPr/>
        </p:nvSpPr>
        <p:spPr>
          <a:xfrm>
            <a:off x="388613" y="4164800"/>
            <a:ext cx="2441400" cy="45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rgbClr val="FFFFFF"/>
                </a:solidFill>
                <a:latin typeface="Space Grotesk"/>
                <a:ea typeface="Space Grotesk"/>
                <a:cs typeface="Space Grotesk"/>
                <a:sym typeface="Space Grotesk"/>
              </a:rPr>
              <a:t>$175 </a:t>
            </a:r>
            <a:r>
              <a:rPr b="1" lang="en" sz="1300">
                <a:solidFill>
                  <a:srgbClr val="FFFFFF"/>
                </a:solidFill>
                <a:latin typeface="Space Grotesk"/>
                <a:ea typeface="Space Grotesk"/>
                <a:cs typeface="Space Grotesk"/>
                <a:sym typeface="Space Grotesk"/>
              </a:rPr>
              <a:t>(one time purchase)</a:t>
            </a:r>
            <a:endParaRPr b="1" sz="1300">
              <a:solidFill>
                <a:srgbClr val="FFFFFF"/>
              </a:solidFill>
              <a:latin typeface="Space Grotesk"/>
              <a:ea typeface="Space Grotesk"/>
              <a:cs typeface="Space Grotesk"/>
              <a:sym typeface="Space Grotesk"/>
            </a:endParaRPr>
          </a:p>
        </p:txBody>
      </p:sp>
    </p:spTree>
  </p:cSld>
  <p:clrMapOvr>
    <a:masterClrMapping/>
  </p:clrMapOvr>
</p:sld>
</file>

<file path=ppt/theme/theme1.xml><?xml version="1.0" encoding="utf-8"?>
<a:theme xmlns:a="http://schemas.openxmlformats.org/drawingml/2006/main" xmlns:r="http://schemas.openxmlformats.org/officeDocument/2006/relationships" name="Board Meeting Presentation">
  <a:themeElements>
    <a:clrScheme name="Simple Light">
      <a:dk1>
        <a:srgbClr val="FFFCE9"/>
      </a:dk1>
      <a:lt1>
        <a:srgbClr val="093607"/>
      </a:lt1>
      <a:dk2>
        <a:srgbClr val="0B213F"/>
      </a:dk2>
      <a:lt2>
        <a:srgbClr val="D6D5CD"/>
      </a:lt2>
      <a:accent1>
        <a:srgbClr val="000000"/>
      </a:accent1>
      <a:accent2>
        <a:srgbClr val="212121"/>
      </a:accent2>
      <a:accent3>
        <a:srgbClr val="78909C"/>
      </a:accent3>
      <a:accent4>
        <a:srgbClr val="FFAB40"/>
      </a:accent4>
      <a:accent5>
        <a:srgbClr val="0097A7"/>
      </a:accent5>
      <a:accent6>
        <a:srgbClr val="EEFF41"/>
      </a:accent6>
      <a:hlink>
        <a:srgbClr val="FFFCE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